
<file path=[Content_Types].xml><?xml version="1.0" encoding="utf-8"?>
<Types xmlns="http://schemas.openxmlformats.org/package/2006/content-types">
  <Override PartName="/ppt/tags/tag385.xml" ContentType="application/vnd.openxmlformats-officedocument.presentationml.tags+xml"/>
  <Override PartName="/ppt/slideLayouts/slideLayout5.xml" ContentType="application/vnd.openxmlformats-officedocument.presentationml.slideLayout+xml"/>
  <Override PartName="/ppt/tags/tag65.xml" ContentType="application/vnd.openxmlformats-officedocument.presentationml.tags+xml"/>
  <Override PartName="/ppt/tags/tag115.xml" ContentType="application/vnd.openxmlformats-officedocument.presentationml.tags+xml"/>
  <Override PartName="/ppt/tags/tag330.xml" ContentType="application/vnd.openxmlformats-officedocument.presentationml.tags+xml"/>
  <Override PartName="/ppt/tags/tag2.xml" ContentType="application/vnd.openxmlformats-officedocument.presentationml.tags+xml"/>
  <Override PartName="/ppt/tags/tag314.xml" ContentType="application/vnd.openxmlformats-officedocument.presentationml.tags+xml"/>
  <Override PartName="/ppt/slides/slide45.xml" ContentType="application/vnd.openxmlformats-officedocument.presentationml.slide+xml"/>
  <Override PartName="/ppt/tags/tag245.xml" ContentType="application/vnd.openxmlformats-officedocument.presentationml.tags+xml"/>
  <Override PartName="/ppt/tags/tag358.xml" ContentType="application/vnd.openxmlformats-officedocument.presentationml.tags+xml"/>
  <Override PartName="/ppt/tags/tag427.xml" ContentType="application/vnd.openxmlformats-officedocument.presentationml.tags+xml"/>
  <Override PartName="/ppt/tags/tag176.xml" ContentType="application/vnd.openxmlformats-officedocument.presentationml.tags+xml"/>
  <Override PartName="/ppt/tags/tag391.xml" ContentType="application/vnd.openxmlformats-officedocument.presentationml.tags+xml"/>
  <Override PartName="/ppt/tags/tag71.xml" ContentType="application/vnd.openxmlformats-officedocument.presentationml.tags+xml"/>
  <Override PartName="/ppt/tags/tag55.xml" ContentType="application/vnd.openxmlformats-officedocument.presentationml.tags+xml"/>
  <Override PartName="/ppt/slides/slide3.xml" ContentType="application/vnd.openxmlformats-officedocument.presentationml.slide+xml"/>
  <Override PartName="/ppt/tags/tag218.xml" ContentType="application/vnd.openxmlformats-officedocument.presentationml.tags+xml"/>
  <Override PartName="/ppt/tags/tag105.xml" ContentType="application/vnd.openxmlformats-officedocument.presentationml.tags+xml"/>
  <Override PartName="/ppt/tags/tag320.xml" ContentType="application/vnd.openxmlformats-officedocument.presentationml.tags+xml"/>
  <Override PartName="/ppt/tags/tag251.xml" ContentType="application/vnd.openxmlformats-officedocument.presentationml.tags+xml"/>
  <Override PartName="/ppt/notesMasters/notesMaster1.xml" ContentType="application/vnd.openxmlformats-officedocument.presentationml.notesMaster+xml"/>
  <Override PartName="/ppt/tags/tag182.xml" ContentType="application/vnd.openxmlformats-officedocument.presentationml.tags+xml"/>
  <Override PartName="/ppt/slides/slide35.xml" ContentType="application/vnd.openxmlformats-officedocument.presentationml.slide+xml"/>
  <Override PartName="/ppt/tags/tag348.xml" ContentType="application/vnd.openxmlformats-officedocument.presentationml.tags+xml"/>
  <Override PartName="/ppt/tags/tag417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slideLayouts/slideLayout1.xml" ContentType="application/vnd.openxmlformats-officedocument.presentationml.slideLayout+xml"/>
  <Override PartName="/ppt/tags/tag381.xml" ContentType="application/vnd.openxmlformats-officedocument.presentationml.tags+xml"/>
  <Override PartName="/ppt/tags/tag61.xml" ContentType="application/vnd.openxmlformats-officedocument.presentationml.tags+xml"/>
  <Override PartName="/ppt/tags/tag111.xml" ContentType="application/vnd.openxmlformats-officedocument.presentationml.tags+xml"/>
  <Override PartName="/ppt/tags/tag89.xml" ContentType="application/vnd.openxmlformats-officedocument.presentationml.tags+xml"/>
  <Override PartName="/ppt/tags/tag208.xml" ContentType="application/vnd.openxmlformats-officedocument.presentationml.tags+xml"/>
  <Override PartName="/ppt/tags/tag423.xml" ContentType="application/vnd.openxmlformats-officedocument.presentationml.tags+xml"/>
  <Override PartName="/ppt/slides/slide41.xml" ContentType="application/vnd.openxmlformats-officedocument.presentationml.slide+xml"/>
  <Override PartName="/ppt/tags/tag139.xml" ContentType="application/vnd.openxmlformats-officedocument.presentationml.tags+xml"/>
  <Override PartName="/ppt/tags/tag241.xml" ContentType="application/vnd.openxmlformats-officedocument.presentationml.tags+xml"/>
  <Override PartName="/ppt/tags/tag354.xml" ContentType="application/vnd.openxmlformats-officedocument.presentationml.tags+xml"/>
  <Override PartName="/ppt/tags/tag172.xml" ContentType="application/vnd.openxmlformats-officedocument.presentationml.tags+xml"/>
  <Override PartName="/ppt/tags/tag338.xml" ContentType="application/vnd.openxmlformats-officedocument.presentationml.tags+xml"/>
  <Default Extension="xml" ContentType="application/xml"/>
  <Override PartName="/docProps/app.xml" ContentType="application/vnd.openxmlformats-officedocument.extended-properties+xml"/>
  <Override PartName="/ppt/tags/tag269.xml" ContentType="application/vnd.openxmlformats-officedocument.presentationml.tags+xml"/>
  <Override PartName="/ppt/tags/tag18.xml" ContentType="application/vnd.openxmlformats-officedocument.presentationml.tags+xml"/>
  <Override PartName="/ppt/tags/tag51.xml" ContentType="application/vnd.openxmlformats-officedocument.presentationml.tags+xml"/>
  <Override PartName="/ppt/tags/tag95.xml" ContentType="application/vnd.openxmlformats-officedocument.presentationml.tags+xml"/>
  <Override PartName="/ppt/tags/tag214.xml" ContentType="application/vnd.openxmlformats-officedocument.presentationml.tags+xml"/>
  <Override PartName="/ppt/tags/tag101.xml" ContentType="application/vnd.openxmlformats-officedocument.presentationml.tags+xml"/>
  <Default Extension="png" ContentType="image/png"/>
  <Override PartName="/ppt/tags/tag79.xml" ContentType="application/vnd.openxmlformats-officedocument.presentationml.tags+xml"/>
  <Override PartName="/ppt/tags/tag413.xml" ContentType="application/vnd.openxmlformats-officedocument.presentationml.tags+xml"/>
  <Override PartName="/ppt/slides/slide31.xml" ContentType="application/vnd.openxmlformats-officedocument.presentationml.slide+xml"/>
  <Override PartName="/ppt/tags/tag129.xml" ContentType="application/vnd.openxmlformats-officedocument.presentationml.tags+xml"/>
  <Override PartName="/ppt/tags/tag344.xml" ContentType="application/vnd.openxmlformats-officedocument.presentationml.tags+xml"/>
  <Override PartName="/ppt/embeddings/Microsoft_Equation1.bin" ContentType="application/vnd.openxmlformats-officedocument.oleObject"/>
  <Override PartName="/ppt/tags/tag275.xml" ContentType="application/vnd.openxmlformats-officedocument.presentationml.tags+xml"/>
  <Override PartName="/ppt/tags/tag24.xml" ContentType="application/vnd.openxmlformats-officedocument.presentationml.tags+xml"/>
  <Override PartName="/ppt/commentAuthors.xml" ContentType="application/vnd.openxmlformats-officedocument.presentationml.commentAuthors+xml"/>
  <Override PartName="/ppt/tags/tag85.xml" ContentType="application/vnd.openxmlformats-officedocument.presentationml.tags+xml"/>
  <Override PartName="/ppt/tags/tag204.xml" ContentType="application/vnd.openxmlformats-officedocument.presentationml.tags+xml"/>
  <Override PartName="/ppt/tags/tag135.xml" ContentType="application/vnd.openxmlformats-officedocument.presentationml.tags+xml"/>
  <Override PartName="/ppt/tags/tag350.xml" ContentType="application/vnd.openxmlformats-officedocument.presentationml.tags+xml"/>
  <Override PartName="/ppt/tags/tag281.xml" ContentType="application/vnd.openxmlformats-officedocument.presentationml.tags+xml"/>
  <Override PartName="/ppt/notesSlides/notesSlide4.xml" ContentType="application/vnd.openxmlformats-officedocument.presentationml.notesSlide+xml"/>
  <Override PartName="/ppt/tags/tag265.xml" ContentType="application/vnd.openxmlformats-officedocument.presentationml.tags+xml"/>
  <Override PartName="/ppt/tags/tag14.xml" ContentType="application/vnd.openxmlformats-officedocument.presentationml.tags+xml"/>
  <Override PartName="/ppt/tags/tag378.xml" ContentType="application/vnd.openxmlformats-officedocument.presentationml.tags+xml"/>
  <Override PartName="/ppt/tags/tag196.xml" ContentType="application/vnd.openxmlformats-officedocument.presentationml.tags+xml"/>
  <Override PartName="/ppt/tags/tag91.xml" ContentType="application/vnd.openxmlformats-officedocument.presentationml.tags+xml"/>
  <Override PartName="/ppt/tags/tag210.xml" ContentType="application/vnd.openxmlformats-officedocument.presentationml.tags+xml"/>
  <Override PartName="/ppt/tags/tag75.xml" ContentType="application/vnd.openxmlformats-officedocument.presentationml.tags+xml"/>
  <Override PartName="/ppt/tags/tag141.xml" ContentType="application/vnd.openxmlformats-officedocument.presentationml.tags+xml"/>
  <Override PartName="/ppt/tags/tag307.xml" ContentType="application/vnd.openxmlformats-officedocument.presentationml.tags+xml"/>
  <Override PartName="/ppt/tags/tag238.xml" ContentType="application/vnd.openxmlformats-officedocument.presentationml.tags+xml"/>
  <Override PartName="/ppt/tags/tag125.xml" ContentType="application/vnd.openxmlformats-officedocument.presentationml.tags+xml"/>
  <Override PartName="/ppt/tags/tag340.xml" ContentType="application/vnd.openxmlformats-officedocument.presentationml.tags+xml"/>
  <Override PartName="/ppt/tags/tag271.xml" ContentType="application/vnd.openxmlformats-officedocument.presentationml.tags+xml"/>
  <Override PartName="/ppt/tags/tag20.xml" ContentType="application/vnd.openxmlformats-officedocument.presentationml.tags+xml"/>
  <Override PartName="/ppt/tags/tag437.xml" ContentType="application/vnd.openxmlformats-officedocument.presentationml.tags+xml"/>
  <Override PartName="/ppt/tags/tag368.xml" ContentType="application/vnd.openxmlformats-officedocument.presentationml.tags+xml"/>
  <Override PartName="/ppt/tags/tag299.xml" ContentType="application/vnd.openxmlformats-officedocument.presentationml.tags+xml"/>
  <Override PartName="/ppt/tags/tag48.xml" ContentType="application/vnd.openxmlformats-officedocument.presentationml.tags+xml"/>
  <Override PartName="/ppt/tags/tag81.xml" ContentType="application/vnd.openxmlformats-officedocument.presentationml.tags+xml"/>
  <Override PartName="/ppt/tags/tag200.xml" ContentType="application/vnd.openxmlformats-officedocument.presentationml.tags+xml"/>
  <Override PartName="/ppt/tags/tag313.xml" ContentType="application/vnd.openxmlformats-officedocument.presentationml.tags+xml"/>
  <Override PartName="/ppt/tags/tag131.xml" ContentType="application/vnd.openxmlformats-officedocument.presentationml.tags+xml"/>
  <Override PartName="/ppt/slides/slide28.xml" ContentType="application/vnd.openxmlformats-officedocument.presentationml.slide+xml"/>
  <Override PartName="/ppt/tags/tag228.xml" ContentType="application/vnd.openxmlformats-officedocument.presentationml.tags+xml"/>
  <Override PartName="/ppt/tags/tag443.xml" ContentType="application/vnd.openxmlformats-officedocument.presentationml.tags+xml"/>
  <Override PartName="/ppt/tags/tag159.xml" ContentType="application/vnd.openxmlformats-officedocument.presentationml.tags+xml"/>
  <Default Extension="gif" ContentType="image/gif"/>
  <Override PartName="/ppt/tags/tag261.xml" ContentType="application/vnd.openxmlformats-officedocument.presentationml.tags+xml"/>
  <Override PartName="/ppt/tags/tag192.xml" ContentType="application/vnd.openxmlformats-officedocument.presentationml.tags+xml"/>
  <Override PartName="/ppt/tags/tag10.xml" ContentType="application/vnd.openxmlformats-officedocument.presentationml.tags+xml"/>
  <Override PartName="/ppt/tags/tag374.xml" ContentType="application/vnd.openxmlformats-officedocument.presentationml.tags+xml"/>
  <Override PartName="/ppt/tags/tag289.xml" ContentType="application/vnd.openxmlformats-officedocument.presentationml.tags+xml"/>
  <Override PartName="/ppt/tags/tag38.xml" ContentType="application/vnd.openxmlformats-officedocument.presentationml.tags+xml"/>
  <Override PartName="/ppt/tags/tag303.xml" ContentType="application/vnd.openxmlformats-officedocument.presentationml.tags+xml"/>
  <Override PartName="/ppt/tags/tag234.xml" ContentType="application/vnd.openxmlformats-officedocument.presentationml.tags+xml"/>
  <Override PartName="/ppt/tags/tag121.xml" ContentType="application/vnd.openxmlformats-officedocument.presentationml.tags+xml"/>
  <Override PartName="/ppt/tags/tag99.xml" ContentType="application/vnd.openxmlformats-officedocument.presentationml.tags+xml"/>
  <Override PartName="/ppt/tags/tag165.xml" ContentType="application/vnd.openxmlformats-officedocument.presentationml.tags+xml"/>
  <Override PartName="/ppt/slides/slide18.xml" ContentType="application/vnd.openxmlformats-officedocument.presentationml.slide+xml"/>
  <Override PartName="/ppt/tags/tag433.xml" ContentType="application/vnd.openxmlformats-officedocument.presentationml.tags+xml"/>
  <Override PartName="/ppt/tags/tag149.xml" ContentType="application/vnd.openxmlformats-officedocument.presentationml.tags+xml"/>
  <Override PartName="/ppt/tags/tag364.xml" ContentType="application/vnd.openxmlformats-officedocument.presentationml.tags+xml"/>
  <Override PartName="/ppt/tags/tag295.xml" ContentType="application/vnd.openxmlformats-officedocument.presentationml.tags+xml"/>
  <Override PartName="/ppt/tags/tag44.xml" ContentType="application/vnd.openxmlformats-officedocument.presentationml.tags+xml"/>
  <Override PartName="/ppt/tags/tag406.xml" ContentType="application/vnd.openxmlformats-officedocument.presentationml.tags+xml"/>
  <Override PartName="/ppt/slides/slide24.xml" ContentType="application/vnd.openxmlformats-officedocument.presentationml.slide+xml"/>
  <Override PartName="/ppt/tags/tag224.xml" ContentType="application/vnd.openxmlformats-officedocument.presentationml.tags+xml"/>
  <Override PartName="/ppt/tags/tag337.xml" ContentType="application/vnd.openxmlformats-officedocument.presentationml.tags+xml"/>
  <Override PartName="/ppt/tags/tag155.xml" ContentType="application/vnd.openxmlformats-officedocument.presentationml.tags+xml"/>
  <Override PartName="/ppt/tags/tag370.xml" ContentType="application/vnd.openxmlformats-officedocument.presentationml.tags+xml"/>
  <Override PartName="/ppt/tags/tag9.xml" ContentType="application/vnd.openxmlformats-officedocument.presentationml.tags+xml"/>
  <Override PartName="/ppt/tags/tag285.xml" ContentType="application/vnd.openxmlformats-officedocument.presentationml.tags+xml"/>
  <Override PartName="/ppt/tags/tag34.xml" ContentType="application/vnd.openxmlformats-officedocument.presentationml.tags+xml"/>
  <Override PartName="/ppt/tags/tag398.xml" ContentType="application/vnd.openxmlformats-officedocument.presentationml.tags+xml"/>
  <Override PartName="/ppt/tags/tag230.xml" ContentType="application/vnd.openxmlformats-officedocument.presentationml.tags+xml"/>
  <Override PartName="/ppt/tags/tag161.xml" ContentType="application/vnd.openxmlformats-officedocument.presentationml.tags+xml"/>
  <Override PartName="/ppt/slides/slide14.xml" ContentType="application/vnd.openxmlformats-officedocument.presentationml.slide+xml"/>
  <Override PartName="/ppt/tags/tag327.xml" ContentType="application/vnd.openxmlformats-officedocument.presentationml.tags+xml"/>
  <Override PartName="/ppt/tags/tag258.xml" ContentType="application/vnd.openxmlformats-officedocument.presentationml.tags+xml"/>
  <Override PartName="/ppt/tags/tag145.xml" ContentType="application/vnd.openxmlformats-officedocument.presentationml.tags+xml"/>
  <Override PartName="/ppt/tags/tag360.xml" ContentType="application/vnd.openxmlformats-officedocument.presentationml.tags+xml"/>
  <Override PartName="/ppt/tags/tag189.xml" ContentType="application/vnd.openxmlformats-officedocument.presentationml.tags+xml"/>
  <Override PartName="/ppt/tags/tag40.xml" ContentType="application/vnd.openxmlformats-officedocument.presentationml.tags+xml"/>
  <Override PartName="/ppt/tags/tag291.xml" ContentType="application/vnd.openxmlformats-officedocument.presentationml.tags+xml"/>
  <Override PartName="/ppt/tags/tag388.xml" ContentType="application/vnd.openxmlformats-officedocument.presentationml.tags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ags/tag68.xml" ContentType="application/vnd.openxmlformats-officedocument.presentationml.tags+xml"/>
  <Override PartName="/ppt/tags/tag402.xml" ContentType="application/vnd.openxmlformats-officedocument.presentationml.tags+xml"/>
  <Override PartName="/ppt/slides/slide20.xml" ContentType="application/vnd.openxmlformats-officedocument.presentationml.slide+xml"/>
  <Override PartName="/ppt/tags/tag220.xml" ContentType="application/vnd.openxmlformats-officedocument.presentationml.tags+xml"/>
  <Override PartName="/ppt/tags/tag118.xml" ContentType="application/vnd.openxmlformats-officedocument.presentationml.tags+xml"/>
  <Override PartName="/ppt/tags/tag333.xml" ContentType="application/vnd.openxmlformats-officedocument.presentationml.tags+xml"/>
  <Override PartName="/ppt/tags/tag151.xml" ContentType="application/vnd.openxmlformats-officedocument.presentationml.tags+xml"/>
  <Override PartName="/ppt/tags/tag5.xml" ContentType="application/vnd.openxmlformats-officedocument.presentationml.tags+xml"/>
  <Default Extension="bin" ContentType="application/vnd.openxmlformats-officedocument.presentationml.printerSettings"/>
  <Override PartName="/ppt/slides/slide48.xml" ContentType="application/vnd.openxmlformats-officedocument.presentationml.slide+xml"/>
  <Override PartName="/ppt/tags/tag248.xml" ContentType="application/vnd.openxmlformats-officedocument.presentationml.tags+xml"/>
  <Override PartName="/ppt/tags/tag317.xml" ContentType="application/vnd.openxmlformats-officedocument.presentationml.tags+xml"/>
  <Override PartName="/ppt/tags/tag179.xml" ContentType="application/vnd.openxmlformats-officedocument.presentationml.tags+xml"/>
  <Override PartName="/ppt/tags/tag30.xml" ContentType="application/vnd.openxmlformats-officedocument.presentationml.tags+xml"/>
  <Override PartName="/ppt/tags/tag394.xml" ContentType="application/vnd.openxmlformats-officedocument.presentationml.tags+xml"/>
  <Override PartName="/ppt/tags/tag58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tags/tag108.xml" ContentType="application/vnd.openxmlformats-officedocument.presentationml.tags+xml"/>
  <Override PartName="/ppt/tags/tag323.xml" ContentType="application/vnd.openxmlformats-officedocument.presentationml.tags+xml"/>
  <Override PartName="/ppt/tags/tag254.xml" ContentType="application/vnd.openxmlformats-officedocument.presentationml.tags+xml"/>
  <Override PartName="/ppt/tags/tag185.xml" ContentType="application/vnd.openxmlformats-officedocument.presentationml.tags+xml"/>
  <Override PartName="/ppt/slides/slide38.xml" ContentType="application/vnd.openxmlformats-officedocument.presentationml.slide+xml"/>
  <Override PartName="/ppt/tags/tag169.xml" ContentType="application/vnd.openxmlformats-officedocument.presentationml.tags+xml"/>
  <Override PartName="/ppt/slideLayouts/slideLayout4.xml" ContentType="application/vnd.openxmlformats-officedocument.presentationml.slideLayout+xml"/>
  <Override PartName="/ppt/tags/tag384.xml" ContentType="application/vnd.openxmlformats-officedocument.presentationml.tags+xml"/>
  <Override PartName="/ppt/tags/tag64.xml" ContentType="application/vnd.openxmlformats-officedocument.presentationml.tags+xml"/>
  <Override PartName="/ppt/tags/tag114.xml" ContentType="application/vnd.openxmlformats-officedocument.presentationml.tags+xml"/>
  <Override PartName="/ppt/tags/tag1.xml" ContentType="application/vnd.openxmlformats-officedocument.presentationml.tags+xml"/>
  <Override PartName="/ppt/tags/tag426.xml" ContentType="application/vnd.openxmlformats-officedocument.presentationml.tags+xml"/>
  <Override PartName="/ppt/slides/slide44.xml" ContentType="application/vnd.openxmlformats-officedocument.presentationml.slide+xml"/>
  <Override PartName="/ppt/tags/tag244.xml" ContentType="application/vnd.openxmlformats-officedocument.presentationml.tags+xml"/>
  <Override PartName="/ppt/tags/tag357.xml" ContentType="application/vnd.openxmlformats-officedocument.presentationml.tags+xml"/>
  <Override PartName="/ppt/tags/tag175.xml" ContentType="application/vnd.openxmlformats-officedocument.presentationml.tags+xml"/>
  <Override PartName="/ppt/tags/tag390.xml" ContentType="application/vnd.openxmlformats-officedocument.presentationml.tags+xml"/>
  <Override PartName="/ppt/tags/tag70.xml" ContentType="application/vnd.openxmlformats-officedocument.presentationml.tags+xml"/>
  <Override PartName="/ppt/tags/tag54.xml" ContentType="application/vnd.openxmlformats-officedocument.presentationml.tags+xml"/>
  <Override PartName="/ppt/slides/slide2.xml" ContentType="application/vnd.openxmlformats-officedocument.presentationml.slide+xml"/>
  <Override PartName="/ppt/tags/tag217.xml" ContentType="application/vnd.openxmlformats-officedocument.presentationml.tags+xml"/>
  <Override PartName="/ppt/tags/tag104.xml" ContentType="application/vnd.openxmlformats-officedocument.presentationml.tags+xml"/>
  <Default Extension="vml" ContentType="application/vnd.openxmlformats-officedocument.vmlDrawing"/>
  <Override PartName="/ppt/tags/tag250.xml" ContentType="application/vnd.openxmlformats-officedocument.presentationml.tags+xml"/>
  <Override PartName="/ppt/tags/tag416.xml" ContentType="application/vnd.openxmlformats-officedocument.presentationml.tags+xml"/>
  <Override PartName="/ppt/tags/tag181.xml" ContentType="application/vnd.openxmlformats-officedocument.presentationml.tags+xml"/>
  <Override PartName="/ppt/slides/slide34.xml" ContentType="application/vnd.openxmlformats-officedocument.presentationml.slide+xml"/>
  <Override PartName="/ppt/tags/tag347.xml" ContentType="application/vnd.openxmlformats-officedocument.presentationml.tags+xml"/>
  <Override PartName="/ppt/tags/tag278.xml" ContentType="application/vnd.openxmlformats-officedocument.presentationml.tags+xml"/>
  <Override PartName="/ppt/tags/tag27.xml" ContentType="application/vnd.openxmlformats-officedocument.presentationml.tags+xml"/>
  <Override PartName="/ppt/tags/tag380.xml" ContentType="application/vnd.openxmlformats-officedocument.presentationml.tags+xml"/>
  <Override PartName="/ppt/tags/tag60.xml" ContentType="application/vnd.openxmlformats-officedocument.presentationml.tags+xml"/>
  <Override PartName="/ppt/tags/tag110.xml" ContentType="application/vnd.openxmlformats-officedocument.presentationml.tags+xml"/>
  <Override PartName="/ppt/tags/tag88.xml" ContentType="application/vnd.openxmlformats-officedocument.presentationml.tags+xml"/>
  <Override PartName="/ppt/tags/tag207.xml" ContentType="application/vnd.openxmlformats-officedocument.presentationml.tags+xml"/>
  <Override PartName="/ppt/tags/tag422.xml" ContentType="application/vnd.openxmlformats-officedocument.presentationml.tags+xml"/>
  <Override PartName="/ppt/slides/slide40.xml" ContentType="application/vnd.openxmlformats-officedocument.presentationml.slide+xml"/>
  <Override PartName="/ppt/tags/tag240.xml" ContentType="application/vnd.openxmlformats-officedocument.presentationml.tags+xml"/>
  <Override PartName="/ppt/tags/tag138.xml" ContentType="application/vnd.openxmlformats-officedocument.presentationml.tags+xml"/>
  <Override PartName="/ppt/tags/tag353.xml" ContentType="application/vnd.openxmlformats-officedocument.presentationml.tags+xml"/>
  <Override PartName="/ppt/tags/tag284.xml" ContentType="application/vnd.openxmlformats-officedocument.presentationml.tags+xml"/>
  <Override PartName="/ppt/tags/tag171.xml" ContentType="application/vnd.openxmlformats-officedocument.presentationml.tags+xml"/>
  <Override PartName="/ppt/tags/tag268.xml" ContentType="application/vnd.openxmlformats-officedocument.presentationml.tags+xml"/>
  <Default Extension="jpeg" ContentType="image/jpeg"/>
  <Override PartName="/ppt/tags/tag17.xml" ContentType="application/vnd.openxmlformats-officedocument.presentationml.tags+xml"/>
  <Override PartName="/ppt/tags/tag199.xml" ContentType="application/vnd.openxmlformats-officedocument.presentationml.tags+xml"/>
  <Override PartName="/ppt/tags/tag50.xml" ContentType="application/vnd.openxmlformats-officedocument.presentationml.tags+xml"/>
  <Override PartName="/ppt/tags/tag94.xml" ContentType="application/vnd.openxmlformats-officedocument.presentationml.tags+xml"/>
  <Override PartName="/ppt/tags/tag213.xml" ContentType="application/vnd.openxmlformats-officedocument.presentationml.tags+xml"/>
  <Override PartName="/ppt/tags/tag100.xml" ContentType="application/vnd.openxmlformats-officedocument.presentationml.tags+xml"/>
  <Override PartName="/ppt/tags/tag78.xml" ContentType="application/vnd.openxmlformats-officedocument.presentationml.tags+xml"/>
  <Override PartName="/ppt/tags/tag412.xml" ContentType="application/vnd.openxmlformats-officedocument.presentationml.tags+xml"/>
  <Override PartName="/ppt/slides/slide30.xml" ContentType="application/vnd.openxmlformats-officedocument.presentationml.slide+xml"/>
  <Override PartName="/ppt/tags/tag128.xml" ContentType="application/vnd.openxmlformats-officedocument.presentationml.tags+xml"/>
  <Override PartName="/ppt/tags/tag343.xml" ContentType="application/vnd.openxmlformats-officedocument.presentationml.tags+xml"/>
  <Override PartName="/ppt/tags/tag274.xml" ContentType="application/vnd.openxmlformats-officedocument.presentationml.tags+xml"/>
  <Override PartName="/ppt/tags/tag23.xml" ContentType="application/vnd.openxmlformats-officedocument.presentationml.tags+xml"/>
  <Override PartName="/ppt/tags/tag84.xml" ContentType="application/vnd.openxmlformats-officedocument.presentationml.tags+xml"/>
  <Override PartName="/ppt/tags/tag203.xml" ContentType="application/vnd.openxmlformats-officedocument.presentationml.tags+xml"/>
  <Override PartName="/ppt/tags/tag134.xml" ContentType="application/vnd.openxmlformats-officedocument.presentationml.tags+xml"/>
  <Override PartName="/ppt/tags/tag280.xml" ContentType="application/vnd.openxmlformats-officedocument.presentationml.tags+xml"/>
  <Override PartName="/ppt/notesSlides/notesSlide3.xml" ContentType="application/vnd.openxmlformats-officedocument.presentationml.notesSlide+xml"/>
  <Override PartName="/ppt/tags/tag264.xml" ContentType="application/vnd.openxmlformats-officedocument.presentationml.tags+xml"/>
  <Override PartName="/ppt/tags/tag13.xml" ContentType="application/vnd.openxmlformats-officedocument.presentationml.tags+xml"/>
  <Override PartName="/ppt/tags/tag377.xml" ContentType="application/vnd.openxmlformats-officedocument.presentationml.tags+xml"/>
  <Override PartName="/ppt/tags/tag195.xml" ContentType="application/vnd.openxmlformats-officedocument.presentationml.tags+xml"/>
  <Override PartName="/ppt/tags/tag90.xml" ContentType="application/vnd.openxmlformats-officedocument.presentationml.tags+xml"/>
  <Override PartName="/ppt/tags/tag140.xml" ContentType="application/vnd.openxmlformats-officedocument.presentationml.tags+xml"/>
  <Override PartName="/ppt/tags/tag74.xml" ContentType="application/vnd.openxmlformats-officedocument.presentationml.tags+xml"/>
  <Override PartName="/ppt/tags/tag306.xml" ContentType="application/vnd.openxmlformats-officedocument.presentationml.tags+xml"/>
  <Override PartName="/ppt/tags/tag237.xml" ContentType="application/vnd.openxmlformats-officedocument.presentationml.tags+xml"/>
  <Override PartName="/ppt/tags/tag124.xml" ContentType="application/vnd.openxmlformats-officedocument.presentationml.tags+xml"/>
  <Override PartName="/ppt/tags/tag270.xml" ContentType="application/vnd.openxmlformats-officedocument.presentationml.tags+xml"/>
  <Override PartName="/ppt/tags/tag436.xml" ContentType="application/vnd.openxmlformats-officedocument.presentationml.tags+xml"/>
  <Override PartName="/ppt/tags/tag367.xml" ContentType="application/vnd.openxmlformats-officedocument.presentationml.tags+xml"/>
  <Override PartName="/ppt/tags/tag298.xml" ContentType="application/vnd.openxmlformats-officedocument.presentationml.tags+xml"/>
  <Override PartName="/ppt/tags/tag47.xml" ContentType="application/vnd.openxmlformats-officedocument.presentationml.tags+xml"/>
  <Override PartName="/ppt/tags/tag80.xml" ContentType="application/vnd.openxmlformats-officedocument.presentationml.tags+xml"/>
  <Override PartName="/ppt/tags/tag312.xml" ContentType="application/vnd.openxmlformats-officedocument.presentationml.tags+xml"/>
  <Override PartName="/ppt/tags/tag130.xml" ContentType="application/vnd.openxmlformats-officedocument.presentationml.tags+xml"/>
  <Override PartName="/ppt/tags/tag409.xml" ContentType="application/vnd.openxmlformats-officedocument.presentationml.tags+xml"/>
  <Override PartName="/ppt/slides/slide27.xml" ContentType="application/vnd.openxmlformats-officedocument.presentationml.slide+xml"/>
  <Override PartName="/ppt/tags/tag227.xml" ContentType="application/vnd.openxmlformats-officedocument.presentationml.tags+xml"/>
  <Override PartName="/ppt/tags/tag442.xml" ContentType="application/vnd.openxmlformats-officedocument.presentationml.tags+xml"/>
  <Override PartName="/ppt/tags/tag260.xml" ContentType="application/vnd.openxmlformats-officedocument.presentationml.tags+xml"/>
  <Override PartName="/ppt/tags/tag158.xml" ContentType="application/vnd.openxmlformats-officedocument.presentationml.tags+xml"/>
  <Override PartName="/ppt/tags/tag373.xml" ContentType="application/vnd.openxmlformats-officedocument.presentationml.tags+xml"/>
  <Override PartName="/ppt/tags/tag191.xml" ContentType="application/vnd.openxmlformats-officedocument.presentationml.tags+xml"/>
  <Override PartName="/ppt/tags/tag288.xml" ContentType="application/vnd.openxmlformats-officedocument.presentationml.tags+xml"/>
  <Override PartName="/ppt/tags/tag37.xml" ContentType="application/vnd.openxmlformats-officedocument.presentationml.tags+xml"/>
  <Override PartName="/ppt/tags/tag302.xml" ContentType="application/vnd.openxmlformats-officedocument.presentationml.tags+xml"/>
  <Override PartName="/ppt/tags/tag233.xml" ContentType="application/vnd.openxmlformats-officedocument.presentationml.tags+xml"/>
  <Override PartName="/ppt/tags/tag120.xml" ContentType="application/vnd.openxmlformats-officedocument.presentationml.tags+xml"/>
  <Override PartName="/ppt/tags/tag164.xml" ContentType="application/vnd.openxmlformats-officedocument.presentationml.tags+xml"/>
  <Override PartName="/ppt/slides/slide17.xml" ContentType="application/vnd.openxmlformats-officedocument.presentationml.slide+xml"/>
  <Override PartName="/ppt/tags/tag98.xml" ContentType="application/vnd.openxmlformats-officedocument.presentationml.tags+xml"/>
  <Override PartName="/ppt/tags/tag432.xml" ContentType="application/vnd.openxmlformats-officedocument.presentationml.tags+xml"/>
  <Override PartName="/ppt/tags/tag148.xml" ContentType="application/vnd.openxmlformats-officedocument.presentationml.tags+xml"/>
  <Override PartName="/ppt/tags/tag363.xml" ContentType="application/vnd.openxmlformats-officedocument.presentationml.tags+xml"/>
  <Override PartName="/ppt/tags/tag294.xml" ContentType="application/vnd.openxmlformats-officedocument.presentationml.tags+xml"/>
  <Override PartName="/ppt/tags/tag43.xml" ContentType="application/vnd.openxmlformats-officedocument.presentationml.tags+xml"/>
  <Override PartName="/ppt/tags/tag405.xml" ContentType="application/vnd.openxmlformats-officedocument.presentationml.tags+xml"/>
  <Override PartName="/ppt/slides/slide23.xml" ContentType="application/vnd.openxmlformats-officedocument.presentationml.slide+xml"/>
  <Override PartName="/ppt/tags/tag223.xml" ContentType="application/vnd.openxmlformats-officedocument.presentationml.tags+xml"/>
  <Override PartName="/ppt/tags/tag336.xml" ContentType="application/vnd.openxmlformats-officedocument.presentationml.tags+xml"/>
  <Override PartName="/ppt/tags/tag154.xml" ContentType="application/vnd.openxmlformats-officedocument.presentationml.tags+xml"/>
  <Override PartName="/ppt/tags/tag8.xml" ContentType="application/vnd.openxmlformats-officedocument.presentationml.tags+xml"/>
  <Override PartName="/ppt/tags/tag397.xml" ContentType="application/vnd.openxmlformats-officedocument.presentationml.tags+xml"/>
  <Override PartName="/ppt/tags/tag33.xml" ContentType="application/vnd.openxmlformats-officedocument.presentationml.tags+xml"/>
  <Override PartName="/ppt/presProps.xml" ContentType="application/vnd.openxmlformats-officedocument.presentationml.presProps+xml"/>
  <Override PartName="/ppt/slides/slide9.xml" ContentType="application/vnd.openxmlformats-officedocument.presentationml.slide+xml"/>
  <Override PartName="/ppt/tags/tag160.xml" ContentType="application/vnd.openxmlformats-officedocument.presentationml.tags+xml"/>
  <Override PartName="/ppt/slides/slide13.xml" ContentType="application/vnd.openxmlformats-officedocument.presentationml.slide+xml"/>
  <Override PartName="/ppt/tags/tag326.xml" ContentType="application/vnd.openxmlformats-officedocument.presentationml.tags+xml"/>
  <Default Extension="rels" ContentType="application/vnd.openxmlformats-package.relationships+xml"/>
  <Override PartName="/ppt/tags/tag257.xml" ContentType="application/vnd.openxmlformats-officedocument.presentationml.tags+xml"/>
  <Override PartName="/ppt/tags/tag144.xml" ContentType="application/vnd.openxmlformats-officedocument.presentationml.tags+xml"/>
  <Override PartName="/ppt/tags/tag188.xml" ContentType="application/vnd.openxmlformats-officedocument.presentationml.tags+xml"/>
  <Override PartName="/ppt/tags/tag290.xml" ContentType="application/vnd.openxmlformats-officedocument.presentationml.tags+xml"/>
  <Override PartName="/ppt/tags/tag387.xml" ContentType="application/vnd.openxmlformats-officedocument.presentationml.tags+xml"/>
  <Override PartName="/ppt/slideLayouts/slideLayout7.xml" ContentType="application/vnd.openxmlformats-officedocument.presentationml.slideLayout+xml"/>
  <Override PartName="/ppt/tags/tag67.xml" ContentType="application/vnd.openxmlformats-officedocument.presentationml.tags+xml"/>
  <Override PartName="/ppt/tags/tag401.xml" ContentType="application/vnd.openxmlformats-officedocument.presentationml.tags+xml"/>
  <Override PartName="/ppt/tags/tag117.xml" ContentType="application/vnd.openxmlformats-officedocument.presentationml.tags+xml"/>
  <Override PartName="/ppt/tags/tag332.xml" ContentType="application/vnd.openxmlformats-officedocument.presentationml.tags+xml"/>
  <Override PartName="/ppt/tags/tag150.xml" ContentType="application/vnd.openxmlformats-officedocument.presentationml.tags+xml"/>
  <Override PartName="/ppt/tags/tag4.xml" ContentType="application/vnd.openxmlformats-officedocument.presentationml.tags+xml"/>
  <Override PartName="/ppt/tags/tag316.xml" ContentType="application/vnd.openxmlformats-officedocument.presentationml.tags+xml"/>
  <Override PartName="/ppt/slides/slide47.xml" ContentType="application/vnd.openxmlformats-officedocument.presentationml.slide+xml"/>
  <Override PartName="/ppt/tags/tag247.xml" ContentType="application/vnd.openxmlformats-officedocument.presentationml.tags+xml"/>
  <Override PartName="/ppt/tags/tag429.xml" ContentType="application/vnd.openxmlformats-officedocument.presentationml.tags+xml"/>
  <Override PartName="/ppt/tags/tag178.xml" ContentType="application/vnd.openxmlformats-officedocument.presentationml.tags+xml"/>
  <Override PartName="/ppt/tags/tag393.xml" ContentType="application/vnd.openxmlformats-officedocument.presentationml.tags+xml"/>
  <Override PartName="/ppt/tags/tag57.xml" ContentType="application/vnd.openxmlformats-officedocument.presentationml.tags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tags/tag107.xml" ContentType="application/vnd.openxmlformats-officedocument.presentationml.tags+xml"/>
  <Override PartName="/ppt/tags/tag322.xml" ContentType="application/vnd.openxmlformats-officedocument.presentationml.tags+xml"/>
  <Override PartName="/ppt/tags/tag253.xml" ContentType="application/vnd.openxmlformats-officedocument.presentationml.tags+xml"/>
  <Override PartName="/ppt/tags/tag419.xml" ContentType="application/vnd.openxmlformats-officedocument.presentationml.tags+xml"/>
  <Override PartName="/ppt/tags/tag184.xml" ContentType="application/vnd.openxmlformats-officedocument.presentationml.tags+xml"/>
  <Override PartName="/ppt/slides/slide37.xml" ContentType="application/vnd.openxmlformats-officedocument.presentationml.slide+xml"/>
  <Override PartName="/ppt/tags/tag168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83.xml" ContentType="application/vnd.openxmlformats-officedocument.presentationml.tags+xml"/>
  <Override PartName="/ppt/tags/tag63.xml" ContentType="application/vnd.openxmlformats-officedocument.presentationml.tags+xml"/>
  <Override PartName="/ppt/tags/tag113.xml" ContentType="application/vnd.openxmlformats-officedocument.presentationml.tags+xml"/>
  <Override PartName="/ppt/tags/tag425.xml" ContentType="application/vnd.openxmlformats-officedocument.presentationml.tags+xml"/>
  <Override PartName="/ppt/slides/slide43.xml" ContentType="application/vnd.openxmlformats-officedocument.presentationml.slide+xml"/>
  <Override PartName="/ppt/tags/tag243.xml" ContentType="application/vnd.openxmlformats-officedocument.presentationml.tags+xml"/>
  <Override PartName="/ppt/tags/tag356.xml" ContentType="application/vnd.openxmlformats-officedocument.presentationml.tags+xml"/>
  <Override PartName="/ppt/tags/tag174.xml" ContentType="application/vnd.openxmlformats-officedocument.presentationml.tags+xml"/>
  <Override PartName="/ppt/tags/tag53.xml" ContentType="application/vnd.openxmlformats-officedocument.presentationml.tags+xml"/>
  <Override PartName="/ppt/slides/slide1.xml" ContentType="application/vnd.openxmlformats-officedocument.presentationml.slide+xml"/>
  <Override PartName="/ppt/tags/tag97.xml" ContentType="application/vnd.openxmlformats-officedocument.presentationml.tags+xml"/>
  <Override PartName="/ppt/tags/tag216.xml" ContentType="application/vnd.openxmlformats-officedocument.presentationml.tags+xml"/>
  <Override PartName="/ppt/tags/tag103.xml" ContentType="application/vnd.openxmlformats-officedocument.presentationml.tags+xml"/>
  <Override PartName="/ppt/tags/tag431.xml" ContentType="application/vnd.openxmlformats-officedocument.presentationml.tags+xml"/>
  <Override PartName="/ppt/tags/tag415.xml" ContentType="application/vnd.openxmlformats-officedocument.presentationml.tags+xml"/>
  <Override PartName="/ppt/tags/tag180.xml" ContentType="application/vnd.openxmlformats-officedocument.presentationml.tags+xml"/>
  <Override PartName="/ppt/slides/slide33.xml" ContentType="application/vnd.openxmlformats-officedocument.presentationml.slide+xml"/>
  <Override PartName="/ppt/tags/tag346.xml" ContentType="application/vnd.openxmlformats-officedocument.presentationml.tags+xml"/>
  <Override PartName="/ppt/tags/tag277.xml" ContentType="application/vnd.openxmlformats-officedocument.presentationml.tags+xml"/>
  <Override PartName="/ppt/tags/tag26.xml" ContentType="application/vnd.openxmlformats-officedocument.presentationml.tags+xml"/>
  <Override PartName="/ppt/tags/tag87.xml" ContentType="application/vnd.openxmlformats-officedocument.presentationml.tags+xml"/>
  <Override PartName="/ppt/tags/tag206.xml" ContentType="application/vnd.openxmlformats-officedocument.presentationml.tags+xml"/>
  <Override PartName="/ppt/tags/tag421.xml" ContentType="application/vnd.openxmlformats-officedocument.presentationml.tags+xml"/>
  <Override PartName="/ppt/tags/tag137.xml" ContentType="application/vnd.openxmlformats-officedocument.presentationml.tags+xml"/>
  <Override PartName="/ppt/tags/tag352.xml" ContentType="application/vnd.openxmlformats-officedocument.presentationml.tags+xml"/>
  <Override PartName="/ppt/tags/tag170.xml" ContentType="application/vnd.openxmlformats-officedocument.presentationml.tags+xml"/>
  <Override PartName="/ppt/tags/tag283.xml" ContentType="application/vnd.openxmlformats-officedocument.presentationml.tags+xml"/>
  <Override PartName="/ppt/notesSlides/notesSlide6.xml" ContentType="application/vnd.openxmlformats-officedocument.presentationml.notesSlide+xml"/>
  <Override PartName="/ppt/tags/tag267.xml" ContentType="application/vnd.openxmlformats-officedocument.presentationml.tags+xml"/>
  <Override PartName="/ppt/tags/tag16.xml" ContentType="application/vnd.openxmlformats-officedocument.presentationml.tags+xml"/>
  <Override PartName="/ppt/tags/tag198.xml" ContentType="application/vnd.openxmlformats-officedocument.presentationml.tags+xml"/>
  <Override PartName="/ppt/tags/tag93.xml" ContentType="application/vnd.openxmlformats-officedocument.presentationml.tags+xml"/>
  <Override PartName="/ppt/tags/tag212.xml" ContentType="application/vnd.openxmlformats-officedocument.presentationml.tags+xml"/>
  <Override PartName="/ppt/tags/tag77.xml" ContentType="application/vnd.openxmlformats-officedocument.presentationml.tags+xml"/>
  <Override PartName="/ppt/tags/tag309.xml" ContentType="application/vnd.openxmlformats-officedocument.presentationml.tags+xml"/>
  <Override PartName="/ppt/tableStyles.xml" ContentType="application/vnd.openxmlformats-officedocument.presentationml.tableStyles+xml"/>
  <Override PartName="/ppt/tags/tag411.xml" ContentType="application/vnd.openxmlformats-officedocument.presentationml.tags+xml"/>
  <Override PartName="/ppt/tags/tag127.xml" ContentType="application/vnd.openxmlformats-officedocument.presentationml.tags+xml"/>
  <Override PartName="/ppt/tags/tag342.xml" ContentType="application/vnd.openxmlformats-officedocument.presentationml.tags+xml"/>
  <Override PartName="/ppt/tags/tag273.xml" ContentType="application/vnd.openxmlformats-officedocument.presentationml.tags+xml"/>
  <Override PartName="/ppt/tags/tag22.xml" ContentType="application/vnd.openxmlformats-officedocument.presentationml.tags+xml"/>
  <Override PartName="/ppt/tags/tag439.xml" ContentType="application/vnd.openxmlformats-officedocument.presentationml.tags+xml"/>
  <Override PartName="/ppt/tags/tag83.xml" ContentType="application/vnd.openxmlformats-officedocument.presentationml.tags+xml"/>
  <Override PartName="/ppt/tags/tag202.xml" ContentType="application/vnd.openxmlformats-officedocument.presentationml.tags+xml"/>
  <Override PartName="/ppt/tags/tag133.xml" ContentType="application/vnd.openxmlformats-officedocument.presentationml.tags+xml"/>
  <Override PartName="/ppt/notesSlides/notesSlide2.xml" ContentType="application/vnd.openxmlformats-officedocument.presentationml.notesSlide+xml"/>
  <Override PartName="/ppt/tags/tag263.xml" ContentType="application/vnd.openxmlformats-officedocument.presentationml.tags+xml"/>
  <Override PartName="/ppt/tags/tag12.xml" ContentType="application/vnd.openxmlformats-officedocument.presentationml.tags+xml"/>
  <Override PartName="/ppt/tags/tag376.xml" ContentType="application/vnd.openxmlformats-officedocument.presentationml.tags+xml"/>
  <Override PartName="/ppt/tags/tag194.xml" ContentType="application/vnd.openxmlformats-officedocument.presentationml.tags+xml"/>
  <Override PartName="/ppt/viewProps.xml" ContentType="application/vnd.openxmlformats-officedocument.presentationml.viewProps+xml"/>
  <Override PartName="/ppt/tags/tag73.xml" ContentType="application/vnd.openxmlformats-officedocument.presentationml.tags+xml"/>
  <Override PartName="/ppt/tags/tag305.xml" ContentType="application/vnd.openxmlformats-officedocument.presentationml.tags+xml"/>
  <Override PartName="/ppt/tags/tag236.xml" ContentType="application/vnd.openxmlformats-officedocument.presentationml.tags+xml"/>
  <Override PartName="/ppt/tags/tag123.xml" ContentType="application/vnd.openxmlformats-officedocument.presentationml.tags+xml"/>
  <Override PartName="/ppt/tags/tag435.xml" ContentType="application/vnd.openxmlformats-officedocument.presentationml.tags+xml"/>
  <Override PartName="/ppt/tags/tag366.xml" ContentType="application/vnd.openxmlformats-officedocument.presentationml.tags+xml"/>
  <Override PartName="/ppt/tags/tag297.xml" ContentType="application/vnd.openxmlformats-officedocument.presentationml.tags+xml"/>
  <Override PartName="/ppt/tags/tag46.xml" ContentType="application/vnd.openxmlformats-officedocument.presentationml.tags+xml"/>
  <Override PartName="/ppt/tags/tag311.xml" ContentType="application/vnd.openxmlformats-officedocument.presentationml.tags+xml"/>
  <Override PartName="/ppt/tags/tag408.xml" ContentType="application/vnd.openxmlformats-officedocument.presentationml.tags+xml"/>
  <Override PartName="/ppt/slides/slide26.xml" ContentType="application/vnd.openxmlformats-officedocument.presentationml.slide+xml"/>
  <Override PartName="/ppt/tags/tag226.xml" ContentType="application/vnd.openxmlformats-officedocument.presentationml.tags+xml"/>
  <Override PartName="/ppt/tags/tag441.xml" ContentType="application/vnd.openxmlformats-officedocument.presentationml.tags+xml"/>
  <Override PartName="/ppt/tags/tag157.xml" ContentType="application/vnd.openxmlformats-officedocument.presentationml.tags+xml"/>
  <Override PartName="/ppt/tags/tag372.xml" ContentType="application/vnd.openxmlformats-officedocument.presentationml.tags+xml"/>
  <Override PartName="/ppt/tags/tag190.xml" ContentType="application/vnd.openxmlformats-officedocument.presentationml.tags+xml"/>
  <Default Extension="wmf" ContentType="image/x-wmf"/>
  <Override PartName="/ppt/tags/tag287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ppt/tags/tag301.xml" ContentType="application/vnd.openxmlformats-officedocument.presentationml.tags+xml"/>
  <Override PartName="/ppt/tags/tag232.xml" ContentType="application/vnd.openxmlformats-officedocument.presentationml.tags+xml"/>
  <Override PartName="/ppt/tags/tag163.xml" ContentType="application/vnd.openxmlformats-officedocument.presentationml.tags+xml"/>
  <Override PartName="/ppt/slides/slide16.xml" ContentType="application/vnd.openxmlformats-officedocument.presentationml.slide+xml"/>
  <Override PartName="/ppt/tags/tag329.xml" ContentType="application/vnd.openxmlformats-officedocument.presentationml.tags+xml"/>
  <Override PartName="/ppt/tags/tag147.xml" ContentType="application/vnd.openxmlformats-officedocument.presentationml.tags+xml"/>
  <Override PartName="/ppt/tags/tag362.xml" ContentType="application/vnd.openxmlformats-officedocument.presentationml.tags+xml"/>
  <Override PartName="/ppt/tags/tag293.xml" ContentType="application/vnd.openxmlformats-officedocument.presentationml.tags+xml"/>
  <Override PartName="/ppt/tags/tag42.xml" ContentType="application/vnd.openxmlformats-officedocument.presentationml.tags+xml"/>
  <Override PartName="/ppt/tags/tag404.xml" ContentType="application/vnd.openxmlformats-officedocument.presentationml.tags+xml"/>
  <Override PartName="/ppt/slides/slide22.xml" ContentType="application/vnd.openxmlformats-officedocument.presentationml.slide+xml"/>
  <Override PartName="/ppt/tags/tag222.xml" ContentType="application/vnd.openxmlformats-officedocument.presentationml.tags+xml"/>
  <Override PartName="/ppt/tags/tag335.xml" ContentType="application/vnd.openxmlformats-officedocument.presentationml.tags+xml"/>
  <Override PartName="/ppt/tags/tag153.xml" ContentType="application/vnd.openxmlformats-officedocument.presentationml.tags+xml"/>
  <Override PartName="/ppt/tags/tag7.xml" ContentType="application/vnd.openxmlformats-officedocument.presentationml.tags+xml"/>
  <Override PartName="/ppt/tags/tag319.xml" ContentType="application/vnd.openxmlformats-officedocument.presentationml.tags+xml"/>
  <Override PartName="/ppt/tags/tag396.xml" ContentType="application/vnd.openxmlformats-officedocument.presentationml.tags+xml"/>
  <Override PartName="/ppt/tags/tag32.xml" ContentType="application/vnd.openxmlformats-officedocument.presentationml.tags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tags/tag325.xml" ContentType="application/vnd.openxmlformats-officedocument.presentationml.tags+xml"/>
  <Override PartName="/ppt/tags/tag256.xml" ContentType="application/vnd.openxmlformats-officedocument.presentationml.tags+xml"/>
  <Override PartName="/ppt/tags/tag143.xml" ContentType="application/vnd.openxmlformats-officedocument.presentationml.tags+xml"/>
  <Override PartName="/ppt/tags/tag187.xml" ContentType="application/vnd.openxmlformats-officedocument.presentationml.tags+xml"/>
  <Override PartName="/ppt/tags/tag386.xml" ContentType="application/vnd.openxmlformats-officedocument.presentationml.tags+xml"/>
  <Override PartName="/ppt/slideLayouts/slideLayout6.xml" ContentType="application/vnd.openxmlformats-officedocument.presentationml.slideLayout+xml"/>
  <Override PartName="/ppt/tags/tag66.xml" ContentType="application/vnd.openxmlformats-officedocument.presentationml.tags+xml"/>
  <Override PartName="/ppt/tags/tag400.xml" ContentType="application/vnd.openxmlformats-officedocument.presentationml.tags+xml"/>
  <Override PartName="/ppt/tags/tag116.xml" ContentType="application/vnd.openxmlformats-officedocument.presentationml.tags+xml"/>
  <Override PartName="/ppt/tags/tag331.xml" ContentType="application/vnd.openxmlformats-officedocument.presentationml.tags+xml"/>
  <Override PartName="/ppt/tags/tag3.xml" ContentType="application/vnd.openxmlformats-officedocument.presentationml.tags+xml"/>
  <Override PartName="/ppt/tags/tag315.xml" ContentType="application/vnd.openxmlformats-officedocument.presentationml.tags+xml"/>
  <Override PartName="/ppt/slides/slide46.xml" ContentType="application/vnd.openxmlformats-officedocument.presentationml.slide+xml"/>
  <Override PartName="/ppt/tags/tag246.xml" ContentType="application/vnd.openxmlformats-officedocument.presentationml.tags+xml"/>
  <Override PartName="/ppt/tags/tag359.xml" ContentType="application/vnd.openxmlformats-officedocument.presentationml.tags+xml"/>
  <Override PartName="/ppt/tags/tag428.xml" ContentType="application/vnd.openxmlformats-officedocument.presentationml.tags+xml"/>
  <Override PartName="/ppt/tags/tag177.xml" ContentType="application/vnd.openxmlformats-officedocument.presentationml.tags+xml"/>
  <Override PartName="/ppt/tags/tag392.xml" ContentType="application/vnd.openxmlformats-officedocument.presentationml.tags+xml"/>
  <Override PartName="/ppt/tags/tag72.xml" ContentType="application/vnd.openxmlformats-officedocument.presentationml.tags+xml"/>
  <Override PartName="/ppt/tags/tag56.xml" ContentType="application/vnd.openxmlformats-officedocument.presentationml.tags+xml"/>
  <Override PartName="/ppt/slides/slide4.xml" ContentType="application/vnd.openxmlformats-officedocument.presentationml.slide+xml"/>
  <Override PartName="/ppt/tags/tag219.xml" ContentType="application/vnd.openxmlformats-officedocument.presentationml.tags+xml"/>
  <Override PartName="/ppt/tags/tag106.xml" ContentType="application/vnd.openxmlformats-officedocument.presentationml.tags+xml"/>
  <Override PartName="/ppt/tags/tag321.xml" ContentType="application/vnd.openxmlformats-officedocument.presentationml.tags+xml"/>
  <Override PartName="/ppt/tags/tag252.xml" ContentType="application/vnd.openxmlformats-officedocument.presentationml.tags+xml"/>
  <Override PartName="/ppt/tags/tag418.xml" ContentType="application/vnd.openxmlformats-officedocument.presentationml.tags+xml"/>
  <Override PartName="/ppt/tags/tag183.xml" ContentType="application/vnd.openxmlformats-officedocument.presentationml.tags+xml"/>
  <Override PartName="/ppt/slides/slide36.xml" ContentType="application/vnd.openxmlformats-officedocument.presentationml.slide+xml"/>
  <Override PartName="/ppt/tags/tag349.xml" ContentType="application/vnd.openxmlformats-officedocument.presentationml.tags+xml"/>
  <Override PartName="/ppt/tags/tag167.xml" ContentType="application/vnd.openxmlformats-officedocument.presentationml.tags+xml"/>
  <Override PartName="/ppt/tags/tag29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gs/tag62.xml" ContentType="application/vnd.openxmlformats-officedocument.presentationml.tags+xml"/>
  <Override PartName="/ppt/tags/tag382.xml" ContentType="application/vnd.openxmlformats-officedocument.presentationml.tags+xml"/>
  <Override PartName="/ppt/tags/tag112.xml" ContentType="application/vnd.openxmlformats-officedocument.presentationml.tags+xml"/>
  <Override PartName="/ppt/tags/tag209.xml" ContentType="application/vnd.openxmlformats-officedocument.presentationml.tags+xml"/>
  <Override PartName="/ppt/tags/tag424.xml" ContentType="application/vnd.openxmlformats-officedocument.presentationml.tags+xml"/>
  <Override PartName="/ppt/slides/slide42.xml" ContentType="application/vnd.openxmlformats-officedocument.presentationml.slide+xml"/>
  <Override PartName="/ppt/tags/tag242.xml" ContentType="application/vnd.openxmlformats-officedocument.presentationml.tags+xml"/>
  <Override PartName="/ppt/tags/tag355.xml" ContentType="application/vnd.openxmlformats-officedocument.presentationml.tags+xml"/>
  <Override PartName="/ppt/tags/tag173.xml" ContentType="application/vnd.openxmlformats-officedocument.presentationml.tags+xml"/>
  <Override PartName="/ppt/tags/tag339.xml" ContentType="application/vnd.openxmlformats-officedocument.presentationml.tags+xml"/>
  <Override PartName="/ppt/tags/tag19.xml" ContentType="application/vnd.openxmlformats-officedocument.presentationml.tags+xml"/>
  <Override PartName="/ppt/tags/tag52.xml" ContentType="application/vnd.openxmlformats-officedocument.presentationml.tags+xml"/>
  <Override PartName="/ppt/tags/tag96.xml" ContentType="application/vnd.openxmlformats-officedocument.presentationml.tags+xml"/>
  <Override PartName="/ppt/tags/tag215.xml" ContentType="application/vnd.openxmlformats-officedocument.presentationml.tags+xml"/>
  <Override PartName="/ppt/tags/tag102.xml" ContentType="application/vnd.openxmlformats-officedocument.presentationml.tags+xml"/>
  <Override PartName="/ppt/tags/tag430.xml" ContentType="application/vnd.openxmlformats-officedocument.presentationml.tags+xml"/>
  <Override PartName="/ppt/tags/tag414.xml" ContentType="application/vnd.openxmlformats-officedocument.presentationml.tags+xml"/>
  <Override PartName="/ppt/slides/slide32.xml" ContentType="application/vnd.openxmlformats-officedocument.presentationml.slide+xml"/>
  <Override PartName="/ppt/tags/tag345.xml" ContentType="application/vnd.openxmlformats-officedocument.presentationml.tags+xml"/>
  <Override PartName="/ppt/tags/tag276.xml" ContentType="application/vnd.openxmlformats-officedocument.presentationml.tags+xml"/>
  <Override PartName="/ppt/tags/tag25.xml" ContentType="application/vnd.openxmlformats-officedocument.presentationml.tags+xml"/>
  <Override PartName="/ppt/tags/tag86.xml" ContentType="application/vnd.openxmlformats-officedocument.presentationml.tags+xml"/>
  <Override PartName="/ppt/tags/tag205.xml" ContentType="application/vnd.openxmlformats-officedocument.presentationml.tags+xml"/>
  <Override PartName="/ppt/tags/tag420.xml" ContentType="application/vnd.openxmlformats-officedocument.presentationml.tags+xml"/>
  <Override PartName="/ppt/tags/tag136.xml" ContentType="application/vnd.openxmlformats-officedocument.presentationml.tags+xml"/>
  <Override PartName="/ppt/tags/tag351.xml" ContentType="application/vnd.openxmlformats-officedocument.presentationml.tags+xml"/>
  <Override PartName="/ppt/tags/tag282.xml" ContentType="application/vnd.openxmlformats-officedocument.presentationml.tags+xml"/>
  <Override PartName="/ppt/notesSlides/notesSlide5.xml" ContentType="application/vnd.openxmlformats-officedocument.presentationml.notesSlide+xml"/>
  <Override PartName="/ppt/tags/tag266.xml" ContentType="application/vnd.openxmlformats-officedocument.presentationml.tags+xml"/>
  <Override PartName="/ppt/tags/tag15.xml" ContentType="application/vnd.openxmlformats-officedocument.presentationml.tags+xml"/>
  <Override PartName="/ppt/tags/tag379.xml" ContentType="application/vnd.openxmlformats-officedocument.presentationml.tags+xml"/>
  <Override PartName="/ppt/tags/tag197.xml" ContentType="application/vnd.openxmlformats-officedocument.presentationml.tags+xml"/>
  <Override PartName="/ppt/tags/tag92.xml" ContentType="application/vnd.openxmlformats-officedocument.presentationml.tags+xml"/>
  <Override PartName="/ppt/tags/tag211.xml" ContentType="application/vnd.openxmlformats-officedocument.presentationml.tags+xml"/>
  <Override PartName="/ppt/tags/tag76.xml" ContentType="application/vnd.openxmlformats-officedocument.presentationml.tags+xml"/>
  <Override PartName="/ppt/tags/tag308.xml" ContentType="application/vnd.openxmlformats-officedocument.presentationml.tags+xml"/>
  <Override PartName="/ppt/tags/tag410.xml" ContentType="application/vnd.openxmlformats-officedocument.presentationml.tags+xml"/>
  <Override PartName="/ppt/tags/tag239.xml" ContentType="application/vnd.openxmlformats-officedocument.presentationml.tags+xml"/>
  <Override PartName="/ppt/tags/tag126.xml" ContentType="application/vnd.openxmlformats-officedocument.presentationml.tags+xml"/>
  <Override PartName="/ppt/tags/tag341.xml" ContentType="application/vnd.openxmlformats-officedocument.presentationml.tags+xml"/>
  <Override PartName="/ppt/tags/tag272.xml" ContentType="application/vnd.openxmlformats-officedocument.presentationml.tags+xml"/>
  <Override PartName="/ppt/tags/tag21.xml" ContentType="application/vnd.openxmlformats-officedocument.presentationml.tags+xml"/>
  <Override PartName="/ppt/tags/tag438.xml" ContentType="application/vnd.openxmlformats-officedocument.presentationml.tags+xml"/>
  <Override PartName="/ppt/tags/tag369.xml" ContentType="application/vnd.openxmlformats-officedocument.presentationml.tags+xml"/>
  <Override PartName="/ppt/tags/tag49.xml" ContentType="application/vnd.openxmlformats-officedocument.presentationml.tags+xml"/>
  <Override PartName="/ppt/tags/tag82.xml" ContentType="application/vnd.openxmlformats-officedocument.presentationml.tags+xml"/>
  <Override PartName="/ppt/tags/tag201.xml" ContentType="application/vnd.openxmlformats-officedocument.presentationml.tags+xml"/>
  <Override PartName="/ppt/tags/tag132.xml" ContentType="application/vnd.openxmlformats-officedocument.presentationml.tags+xml"/>
  <Override PartName="/ppt/slides/slide29.xml" ContentType="application/vnd.openxmlformats-officedocument.presentationml.slide+xml"/>
  <Override PartName="/ppt/tags/tag229.xml" ContentType="application/vnd.openxmlformats-officedocument.presentationml.tags+xml"/>
  <Override PartName="/ppt/notesSlides/notesSlide1.xml" ContentType="application/vnd.openxmlformats-officedocument.presentationml.notesSlide+xml"/>
  <Override PartName="/ppt/tags/tag262.xml" ContentType="application/vnd.openxmlformats-officedocument.presentationml.tags+xml"/>
  <Override PartName="/ppt/tags/tag11.xml" ContentType="application/vnd.openxmlformats-officedocument.presentationml.tags+xml"/>
  <Override PartName="/ppt/tags/tag375.xml" ContentType="application/vnd.openxmlformats-officedocument.presentationml.tags+xml"/>
  <Override PartName="/ppt/tags/tag193.xml" ContentType="application/vnd.openxmlformats-officedocument.presentationml.tags+xml"/>
  <Override PartName="/ppt/tags/tag39.xml" ContentType="application/vnd.openxmlformats-officedocument.presentationml.tags+xml"/>
  <Override PartName="/ppt/tags/tag304.xml" ContentType="application/vnd.openxmlformats-officedocument.presentationml.tags+xml"/>
  <Override PartName="/ppt/presentation.xml" ContentType="application/vnd.openxmlformats-officedocument.presentationml.presentation.main+xml"/>
  <Override PartName="/ppt/tags/tag235.xml" ContentType="application/vnd.openxmlformats-officedocument.presentationml.tags+xml"/>
  <Override PartName="/ppt/tags/tag122.xml" ContentType="application/vnd.openxmlformats-officedocument.presentationml.tags+xml"/>
  <Override PartName="/ppt/tags/tag166.xml" ContentType="application/vnd.openxmlformats-officedocument.presentationml.tags+xml"/>
  <Override PartName="/ppt/slides/slide19.xml" ContentType="application/vnd.openxmlformats-officedocument.presentationml.slide+xml"/>
  <Override PartName="/ppt/tags/tag434.xml" ContentType="application/vnd.openxmlformats-officedocument.presentationml.tags+xml"/>
  <Override PartName="/ppt/tags/tag365.xml" ContentType="application/vnd.openxmlformats-officedocument.presentationml.tags+xml"/>
  <Override PartName="/ppt/tags/tag296.xml" ContentType="application/vnd.openxmlformats-officedocument.presentationml.tags+xml"/>
  <Override PartName="/ppt/tags/tag45.xml" ContentType="application/vnd.openxmlformats-officedocument.presentationml.tags+xml"/>
  <Override PartName="/ppt/tags/tag310.xml" ContentType="application/vnd.openxmlformats-officedocument.presentationml.tags+xml"/>
  <Override PartName="/ppt/tags/tag407.xml" ContentType="application/vnd.openxmlformats-officedocument.presentationml.tags+xml"/>
  <Override PartName="/ppt/slides/slide25.xml" ContentType="application/vnd.openxmlformats-officedocument.presentationml.slide+xml"/>
  <Override PartName="/ppt/tags/tag225.xml" ContentType="application/vnd.openxmlformats-officedocument.presentationml.tags+xml"/>
  <Override PartName="/ppt/tags/tag440.xml" ContentType="application/vnd.openxmlformats-officedocument.presentationml.tags+xml"/>
  <Override PartName="/ppt/tags/tag156.xml" ContentType="application/vnd.openxmlformats-officedocument.presentationml.tags+xml"/>
  <Override PartName="/ppt/tags/tag371.xml" ContentType="application/vnd.openxmlformats-officedocument.presentationml.tags+xml"/>
  <Override PartName="/ppt/tags/tag286.xml" ContentType="application/vnd.openxmlformats-officedocument.presentationml.tags+xml"/>
  <Override PartName="/ppt/tags/tag35.xml" ContentType="application/vnd.openxmlformats-officedocument.presentationml.tags+xml"/>
  <Override PartName="/ppt/tags/tag399.xml" ContentType="application/vnd.openxmlformats-officedocument.presentationml.tags+xml"/>
  <Override PartName="/ppt/tags/tag300.xml" ContentType="application/vnd.openxmlformats-officedocument.presentationml.tags+xml"/>
  <Override PartName="/ppt/tags/tag231.xml" ContentType="application/vnd.openxmlformats-officedocument.presentationml.tags+xml"/>
  <Override PartName="/ppt/tags/tag162.xml" ContentType="application/vnd.openxmlformats-officedocument.presentationml.tags+xml"/>
  <Override PartName="/ppt/slides/slide15.xml" ContentType="application/vnd.openxmlformats-officedocument.presentationml.slide+xml"/>
  <Override PartName="/ppt/tags/tag328.xml" ContentType="application/vnd.openxmlformats-officedocument.presentationml.tags+xml"/>
  <Override PartName="/ppt/tags/tag259.xml" ContentType="application/vnd.openxmlformats-officedocument.presentationml.tags+xml"/>
  <Override PartName="/ppt/tags/tag146.xml" ContentType="application/vnd.openxmlformats-officedocument.presentationml.tags+xml"/>
  <Override PartName="/ppt/tags/tag361.xml" ContentType="application/vnd.openxmlformats-officedocument.presentationml.tags+xml"/>
  <Override PartName="/ppt/tags/tag292.xml" ContentType="application/vnd.openxmlformats-officedocument.presentationml.tags+xml"/>
  <Override PartName="/ppt/tags/tag41.xml" ContentType="application/vnd.openxmlformats-officedocument.presentationml.tags+xml"/>
  <Override PartName="/ppt/tags/tag389.xml" ContentType="application/vnd.openxmlformats-officedocument.presentationml.tags+xml"/>
  <Override PartName="/ppt/slideLayouts/slideLayout9.xml" ContentType="application/vnd.openxmlformats-officedocument.presentationml.slideLayout+xml"/>
  <Override PartName="/ppt/tags/tag69.xml" ContentType="application/vnd.openxmlformats-officedocument.presentationml.tags+xml"/>
  <Override PartName="/ppt/tags/tag403.xml" ContentType="application/vnd.openxmlformats-officedocument.presentationml.tags+xml"/>
  <Override PartName="/ppt/slides/slide21.xml" ContentType="application/vnd.openxmlformats-officedocument.presentationml.slide+xml"/>
  <Override PartName="/ppt/tags/tag119.xml" ContentType="application/vnd.openxmlformats-officedocument.presentationml.tags+xml"/>
  <Override PartName="/ppt/tags/tag221.xml" ContentType="application/vnd.openxmlformats-officedocument.presentationml.tags+xml"/>
  <Override PartName="/ppt/tags/tag334.xml" ContentType="application/vnd.openxmlformats-officedocument.presentationml.tags+xml"/>
  <Override PartName="/ppt/tags/tag152.xml" ContentType="application/vnd.openxmlformats-officedocument.presentationml.tags+xml"/>
  <Override PartName="/ppt/tags/tag6.xml" ContentType="application/vnd.openxmlformats-officedocument.presentationml.tags+xml"/>
  <Override PartName="/ppt/tags/tag318.xml" ContentType="application/vnd.openxmlformats-officedocument.presentationml.tags+xml"/>
  <Override PartName="/ppt/slides/slide49.xml" ContentType="application/vnd.openxmlformats-officedocument.presentationml.slide+xml"/>
  <Override PartName="/ppt/tags/tag249.xml" ContentType="application/vnd.openxmlformats-officedocument.presentationml.tags+xml"/>
  <Override PartName="/ppt/tags/tag395.xml" ContentType="application/vnd.openxmlformats-officedocument.presentationml.tags+xml"/>
  <Override PartName="/ppt/tags/tag31.xml" ContentType="application/vnd.openxmlformats-officedocument.presentationml.tags+xml"/>
  <Override PartName="/ppt/tags/tag59.xml" ContentType="application/vnd.openxmlformats-officedocument.presentationml.tag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tags/tag109.xml" ContentType="application/vnd.openxmlformats-officedocument.presentationml.tags+xml"/>
  <Override PartName="/ppt/tags/tag324.xml" ContentType="application/vnd.openxmlformats-officedocument.presentationml.tags+xml"/>
  <Override PartName="/ppt/tags/tag255.xml" ContentType="application/vnd.openxmlformats-officedocument.presentationml.tags+xml"/>
  <Override PartName="/ppt/tags/tag142.xml" ContentType="application/vnd.openxmlformats-officedocument.presentationml.tags+xml"/>
  <Override PartName="/ppt/tags/tag186.xml" ContentType="application/vnd.openxmlformats-officedocument.presentationml.tags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56" r:id="rId3"/>
    <p:sldId id="258" r:id="rId4"/>
    <p:sldId id="259" r:id="rId5"/>
    <p:sldId id="260" r:id="rId6"/>
    <p:sldId id="262" r:id="rId7"/>
    <p:sldId id="266" r:id="rId8"/>
    <p:sldId id="261" r:id="rId9"/>
    <p:sldId id="263" r:id="rId10"/>
    <p:sldId id="264" r:id="rId11"/>
    <p:sldId id="270" r:id="rId12"/>
    <p:sldId id="268" r:id="rId13"/>
    <p:sldId id="271" r:id="rId14"/>
    <p:sldId id="286" r:id="rId15"/>
    <p:sldId id="273" r:id="rId16"/>
    <p:sldId id="267" r:id="rId17"/>
    <p:sldId id="272" r:id="rId18"/>
    <p:sldId id="284" r:id="rId19"/>
    <p:sldId id="307" r:id="rId20"/>
    <p:sldId id="274" r:id="rId21"/>
    <p:sldId id="276" r:id="rId22"/>
    <p:sldId id="288" r:id="rId23"/>
    <p:sldId id="279" r:id="rId24"/>
    <p:sldId id="293" r:id="rId25"/>
    <p:sldId id="294" r:id="rId26"/>
    <p:sldId id="295" r:id="rId27"/>
    <p:sldId id="296" r:id="rId28"/>
    <p:sldId id="277" r:id="rId29"/>
    <p:sldId id="278" r:id="rId30"/>
    <p:sldId id="281" r:id="rId31"/>
    <p:sldId id="280" r:id="rId32"/>
    <p:sldId id="290" r:id="rId33"/>
    <p:sldId id="291" r:id="rId34"/>
    <p:sldId id="292" r:id="rId35"/>
    <p:sldId id="289" r:id="rId36"/>
    <p:sldId id="282" r:id="rId37"/>
    <p:sldId id="297" r:id="rId38"/>
    <p:sldId id="298" r:id="rId39"/>
    <p:sldId id="299" r:id="rId40"/>
    <p:sldId id="300" r:id="rId41"/>
    <p:sldId id="302" r:id="rId42"/>
    <p:sldId id="301" r:id="rId43"/>
    <p:sldId id="303" r:id="rId44"/>
    <p:sldId id="304" r:id="rId45"/>
    <p:sldId id="305" r:id="rId46"/>
    <p:sldId id="309" r:id="rId47"/>
    <p:sldId id="308" r:id="rId48"/>
    <p:sldId id="311" r:id="rId49"/>
    <p:sldId id="310" r:id="rId50"/>
  </p:sldIdLst>
  <p:sldSz cx="9144000" cy="6858000" type="screen4x3"/>
  <p:notesSz cx="6858000" cy="91440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Eric Beaudry" initials="E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6F7BF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029" autoAdjust="0"/>
    <p:restoredTop sz="94660"/>
  </p:normalViewPr>
  <p:slideViewPr>
    <p:cSldViewPr snapToGrid="0">
      <p:cViewPr varScale="1">
        <p:scale>
          <a:sx n="92" d="100"/>
          <a:sy n="92" d="100"/>
        </p:scale>
        <p:origin x="-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commentAuthors" Target="commentAuthor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1B93-7F5E-9849-8F01-5D7C364A121D}" type="datetimeFigureOut">
              <a:rPr lang="fr-CA" smtClean="0"/>
              <a:pPr/>
              <a:t>27/10/09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0700-9464-6941-80EA-E5DB698A2793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EF1BCA-0658-C34A-B5EB-B65CF1366E2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EBDF3-B5F0-4154-A1B3-97CEDE7F1C3F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4BCA3-A688-42DA-B735-5BA8A1D86F05}" type="slidenum">
              <a:rPr lang="en-US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37462-41E9-4650-B42B-019785664BDE}" type="slidenum">
              <a:rPr lang="en-US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37462-41E9-4650-B42B-019785664BDE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Quand la durée est considérée</a:t>
            </a:r>
            <a:r>
              <a:rPr lang="fr-CA" baseline="0" dirty="0" smtClean="0"/>
              <a:t>, la </a:t>
            </a:r>
            <a:r>
              <a:rPr lang="fr-CA" baseline="0" dirty="0" err="1" smtClean="0"/>
              <a:t>macro-action</a:t>
            </a:r>
            <a:r>
              <a:rPr lang="fr-CA" baseline="0" dirty="0" smtClean="0"/>
              <a:t> a la durée de la plus longue </a:t>
            </a:r>
            <a:r>
              <a:rPr lang="fr-CA" baseline="0" dirty="0" err="1" smtClean="0"/>
              <a:t>sous-action</a:t>
            </a:r>
            <a:r>
              <a:rPr lang="fr-CA" baseline="0" dirty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0700-9464-6941-80EA-E5DB698A2793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28596" y="6419906"/>
            <a:ext cx="8715404" cy="438093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100000">
                <a:srgbClr val="00B05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0" descr="logo_udes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9240" y="6419907"/>
            <a:ext cx="1666875" cy="381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45715" y="6439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 smtClean="0"/>
              <a:t>2009-10-22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05378" y="64394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3789" y="64394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55B7EA-E0F1-9E45-AF6A-7A9BD82D9F1F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planiart.usherbrooke.ca/~eric/" TargetMode="External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20" Type="http://schemas.openxmlformats.org/officeDocument/2006/relationships/tags" Target="../tags/tag25.xml"/><Relationship Id="rId21" Type="http://schemas.openxmlformats.org/officeDocument/2006/relationships/tags" Target="../tags/tag26.xml"/><Relationship Id="rId22" Type="http://schemas.openxmlformats.org/officeDocument/2006/relationships/tags" Target="../tags/tag27.xml"/><Relationship Id="rId23" Type="http://schemas.openxmlformats.org/officeDocument/2006/relationships/tags" Target="../tags/tag28.xml"/><Relationship Id="rId24" Type="http://schemas.openxmlformats.org/officeDocument/2006/relationships/tags" Target="../tags/tag29.xml"/><Relationship Id="rId25" Type="http://schemas.openxmlformats.org/officeDocument/2006/relationships/slideLayout" Target="../slideLayouts/slideLayout6.xml"/><Relationship Id="rId10" Type="http://schemas.openxmlformats.org/officeDocument/2006/relationships/tags" Target="../tags/tag15.xml"/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tags" Target="../tags/tag19.xml"/><Relationship Id="rId15" Type="http://schemas.openxmlformats.org/officeDocument/2006/relationships/tags" Target="../tags/tag20.xml"/><Relationship Id="rId16" Type="http://schemas.openxmlformats.org/officeDocument/2006/relationships/tags" Target="../tags/tag21.xml"/><Relationship Id="rId17" Type="http://schemas.openxmlformats.org/officeDocument/2006/relationships/tags" Target="../tags/tag22.xml"/><Relationship Id="rId18" Type="http://schemas.openxmlformats.org/officeDocument/2006/relationships/tags" Target="../tags/tag23.xml"/><Relationship Id="rId19" Type="http://schemas.openxmlformats.org/officeDocument/2006/relationships/tags" Target="../tags/tag24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4" Type="http://schemas.openxmlformats.org/officeDocument/2006/relationships/tags" Target="../tags/tag43.xml"/><Relationship Id="rId15" Type="http://schemas.openxmlformats.org/officeDocument/2006/relationships/tags" Target="../tags/tag44.xml"/><Relationship Id="rId16" Type="http://schemas.openxmlformats.org/officeDocument/2006/relationships/tags" Target="../tags/tag45.xml"/><Relationship Id="rId17" Type="http://schemas.openxmlformats.org/officeDocument/2006/relationships/tags" Target="../tags/tag46.xml"/><Relationship Id="rId18" Type="http://schemas.openxmlformats.org/officeDocument/2006/relationships/tags" Target="../tags/tag47.xml"/><Relationship Id="rId19" Type="http://schemas.openxmlformats.org/officeDocument/2006/relationships/tags" Target="../tags/tag48.xml"/><Relationship Id="rId63" Type="http://schemas.openxmlformats.org/officeDocument/2006/relationships/slideLayout" Target="../slideLayouts/slideLayout2.xml"/><Relationship Id="rId50" Type="http://schemas.openxmlformats.org/officeDocument/2006/relationships/tags" Target="../tags/tag79.xml"/><Relationship Id="rId51" Type="http://schemas.openxmlformats.org/officeDocument/2006/relationships/tags" Target="../tags/tag80.xml"/><Relationship Id="rId52" Type="http://schemas.openxmlformats.org/officeDocument/2006/relationships/tags" Target="../tags/tag81.xml"/><Relationship Id="rId53" Type="http://schemas.openxmlformats.org/officeDocument/2006/relationships/tags" Target="../tags/tag82.xml"/><Relationship Id="rId54" Type="http://schemas.openxmlformats.org/officeDocument/2006/relationships/tags" Target="../tags/tag83.xml"/><Relationship Id="rId55" Type="http://schemas.openxmlformats.org/officeDocument/2006/relationships/tags" Target="../tags/tag84.xml"/><Relationship Id="rId56" Type="http://schemas.openxmlformats.org/officeDocument/2006/relationships/tags" Target="../tags/tag85.xml"/><Relationship Id="rId57" Type="http://schemas.openxmlformats.org/officeDocument/2006/relationships/tags" Target="../tags/tag86.xml"/><Relationship Id="rId58" Type="http://schemas.openxmlformats.org/officeDocument/2006/relationships/tags" Target="../tags/tag87.xml"/><Relationship Id="rId59" Type="http://schemas.openxmlformats.org/officeDocument/2006/relationships/tags" Target="../tags/tag88.xml"/><Relationship Id="rId40" Type="http://schemas.openxmlformats.org/officeDocument/2006/relationships/tags" Target="../tags/tag69.xml"/><Relationship Id="rId41" Type="http://schemas.openxmlformats.org/officeDocument/2006/relationships/tags" Target="../tags/tag70.xml"/><Relationship Id="rId42" Type="http://schemas.openxmlformats.org/officeDocument/2006/relationships/tags" Target="../tags/tag71.xml"/><Relationship Id="rId43" Type="http://schemas.openxmlformats.org/officeDocument/2006/relationships/tags" Target="../tags/tag72.xml"/><Relationship Id="rId44" Type="http://schemas.openxmlformats.org/officeDocument/2006/relationships/tags" Target="../tags/tag73.xml"/><Relationship Id="rId45" Type="http://schemas.openxmlformats.org/officeDocument/2006/relationships/tags" Target="../tags/tag74.xml"/><Relationship Id="rId46" Type="http://schemas.openxmlformats.org/officeDocument/2006/relationships/tags" Target="../tags/tag75.xml"/><Relationship Id="rId47" Type="http://schemas.openxmlformats.org/officeDocument/2006/relationships/tags" Target="../tags/tag76.xml"/><Relationship Id="rId48" Type="http://schemas.openxmlformats.org/officeDocument/2006/relationships/tags" Target="../tags/tag77.xml"/><Relationship Id="rId49" Type="http://schemas.openxmlformats.org/officeDocument/2006/relationships/tags" Target="../tags/tag78.xml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tags" Target="../tags/tag36.xml"/><Relationship Id="rId8" Type="http://schemas.openxmlformats.org/officeDocument/2006/relationships/tags" Target="../tags/tag37.xml"/><Relationship Id="rId9" Type="http://schemas.openxmlformats.org/officeDocument/2006/relationships/tags" Target="../tags/tag38.xml"/><Relationship Id="rId30" Type="http://schemas.openxmlformats.org/officeDocument/2006/relationships/tags" Target="../tags/tag59.xml"/><Relationship Id="rId31" Type="http://schemas.openxmlformats.org/officeDocument/2006/relationships/tags" Target="../tags/tag60.xml"/><Relationship Id="rId32" Type="http://schemas.openxmlformats.org/officeDocument/2006/relationships/tags" Target="../tags/tag61.xml"/><Relationship Id="rId33" Type="http://schemas.openxmlformats.org/officeDocument/2006/relationships/tags" Target="../tags/tag62.xml"/><Relationship Id="rId34" Type="http://schemas.openxmlformats.org/officeDocument/2006/relationships/tags" Target="../tags/tag63.xml"/><Relationship Id="rId35" Type="http://schemas.openxmlformats.org/officeDocument/2006/relationships/tags" Target="../tags/tag64.xml"/><Relationship Id="rId36" Type="http://schemas.openxmlformats.org/officeDocument/2006/relationships/tags" Target="../tags/tag65.xml"/><Relationship Id="rId37" Type="http://schemas.openxmlformats.org/officeDocument/2006/relationships/tags" Target="../tags/tag66.xml"/><Relationship Id="rId38" Type="http://schemas.openxmlformats.org/officeDocument/2006/relationships/tags" Target="../tags/tag67.xml"/><Relationship Id="rId39" Type="http://schemas.openxmlformats.org/officeDocument/2006/relationships/tags" Target="../tags/tag68.xml"/><Relationship Id="rId20" Type="http://schemas.openxmlformats.org/officeDocument/2006/relationships/tags" Target="../tags/tag49.xml"/><Relationship Id="rId21" Type="http://schemas.openxmlformats.org/officeDocument/2006/relationships/tags" Target="../tags/tag50.xml"/><Relationship Id="rId22" Type="http://schemas.openxmlformats.org/officeDocument/2006/relationships/tags" Target="../tags/tag51.xml"/><Relationship Id="rId23" Type="http://schemas.openxmlformats.org/officeDocument/2006/relationships/tags" Target="../tags/tag52.xml"/><Relationship Id="rId24" Type="http://schemas.openxmlformats.org/officeDocument/2006/relationships/tags" Target="../tags/tag53.xml"/><Relationship Id="rId25" Type="http://schemas.openxmlformats.org/officeDocument/2006/relationships/tags" Target="../tags/tag54.xml"/><Relationship Id="rId26" Type="http://schemas.openxmlformats.org/officeDocument/2006/relationships/tags" Target="../tags/tag55.xml"/><Relationship Id="rId27" Type="http://schemas.openxmlformats.org/officeDocument/2006/relationships/tags" Target="../tags/tag56.xml"/><Relationship Id="rId28" Type="http://schemas.openxmlformats.org/officeDocument/2006/relationships/tags" Target="../tags/tag57.xml"/><Relationship Id="rId29" Type="http://schemas.openxmlformats.org/officeDocument/2006/relationships/tags" Target="../tags/tag58.xml"/><Relationship Id="rId60" Type="http://schemas.openxmlformats.org/officeDocument/2006/relationships/tags" Target="../tags/tag89.xml"/><Relationship Id="rId61" Type="http://schemas.openxmlformats.org/officeDocument/2006/relationships/tags" Target="../tags/tag90.xml"/><Relationship Id="rId62" Type="http://schemas.openxmlformats.org/officeDocument/2006/relationships/tags" Target="../tags/tag91.xml"/><Relationship Id="rId10" Type="http://schemas.openxmlformats.org/officeDocument/2006/relationships/tags" Target="../tags/tag39.xml"/><Relationship Id="rId11" Type="http://schemas.openxmlformats.org/officeDocument/2006/relationships/tags" Target="../tags/tag40.xml"/><Relationship Id="rId12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04.xml"/><Relationship Id="rId14" Type="http://schemas.openxmlformats.org/officeDocument/2006/relationships/tags" Target="../tags/tag105.xml"/><Relationship Id="rId15" Type="http://schemas.openxmlformats.org/officeDocument/2006/relationships/tags" Target="../tags/tag106.xml"/><Relationship Id="rId16" Type="http://schemas.openxmlformats.org/officeDocument/2006/relationships/tags" Target="../tags/tag107.xml"/><Relationship Id="rId17" Type="http://schemas.openxmlformats.org/officeDocument/2006/relationships/tags" Target="../tags/tag108.xml"/><Relationship Id="rId18" Type="http://schemas.openxmlformats.org/officeDocument/2006/relationships/tags" Target="../tags/tag109.xml"/><Relationship Id="rId19" Type="http://schemas.openxmlformats.org/officeDocument/2006/relationships/tags" Target="../tags/tag110.xml"/><Relationship Id="rId63" Type="http://schemas.openxmlformats.org/officeDocument/2006/relationships/tags" Target="../tags/tag154.xml"/><Relationship Id="rId64" Type="http://schemas.openxmlformats.org/officeDocument/2006/relationships/slideLayout" Target="../slideLayouts/slideLayout6.xml"/><Relationship Id="rId50" Type="http://schemas.openxmlformats.org/officeDocument/2006/relationships/tags" Target="../tags/tag141.xml"/><Relationship Id="rId51" Type="http://schemas.openxmlformats.org/officeDocument/2006/relationships/tags" Target="../tags/tag142.xml"/><Relationship Id="rId52" Type="http://schemas.openxmlformats.org/officeDocument/2006/relationships/tags" Target="../tags/tag143.xml"/><Relationship Id="rId53" Type="http://schemas.openxmlformats.org/officeDocument/2006/relationships/tags" Target="../tags/tag144.xml"/><Relationship Id="rId54" Type="http://schemas.openxmlformats.org/officeDocument/2006/relationships/tags" Target="../tags/tag145.xml"/><Relationship Id="rId55" Type="http://schemas.openxmlformats.org/officeDocument/2006/relationships/tags" Target="../tags/tag146.xml"/><Relationship Id="rId56" Type="http://schemas.openxmlformats.org/officeDocument/2006/relationships/tags" Target="../tags/tag147.xml"/><Relationship Id="rId57" Type="http://schemas.openxmlformats.org/officeDocument/2006/relationships/tags" Target="../tags/tag148.xml"/><Relationship Id="rId58" Type="http://schemas.openxmlformats.org/officeDocument/2006/relationships/tags" Target="../tags/tag149.xml"/><Relationship Id="rId59" Type="http://schemas.openxmlformats.org/officeDocument/2006/relationships/tags" Target="../tags/tag150.xml"/><Relationship Id="rId40" Type="http://schemas.openxmlformats.org/officeDocument/2006/relationships/tags" Target="../tags/tag131.xml"/><Relationship Id="rId41" Type="http://schemas.openxmlformats.org/officeDocument/2006/relationships/tags" Target="../tags/tag132.xml"/><Relationship Id="rId42" Type="http://schemas.openxmlformats.org/officeDocument/2006/relationships/tags" Target="../tags/tag133.xml"/><Relationship Id="rId43" Type="http://schemas.openxmlformats.org/officeDocument/2006/relationships/tags" Target="../tags/tag134.xml"/><Relationship Id="rId44" Type="http://schemas.openxmlformats.org/officeDocument/2006/relationships/tags" Target="../tags/tag135.xml"/><Relationship Id="rId45" Type="http://schemas.openxmlformats.org/officeDocument/2006/relationships/tags" Target="../tags/tag136.xml"/><Relationship Id="rId46" Type="http://schemas.openxmlformats.org/officeDocument/2006/relationships/tags" Target="../tags/tag137.xml"/><Relationship Id="rId47" Type="http://schemas.openxmlformats.org/officeDocument/2006/relationships/tags" Target="../tags/tag138.xml"/><Relationship Id="rId48" Type="http://schemas.openxmlformats.org/officeDocument/2006/relationships/tags" Target="../tags/tag139.xml"/><Relationship Id="rId49" Type="http://schemas.openxmlformats.org/officeDocument/2006/relationships/tags" Target="../tags/tag140.xml"/><Relationship Id="rId1" Type="http://schemas.openxmlformats.org/officeDocument/2006/relationships/tags" Target="../tags/tag92.xml"/><Relationship Id="rId2" Type="http://schemas.openxmlformats.org/officeDocument/2006/relationships/tags" Target="../tags/tag93.xml"/><Relationship Id="rId3" Type="http://schemas.openxmlformats.org/officeDocument/2006/relationships/tags" Target="../tags/tag94.xml"/><Relationship Id="rId4" Type="http://schemas.openxmlformats.org/officeDocument/2006/relationships/tags" Target="../tags/tag95.xml"/><Relationship Id="rId5" Type="http://schemas.openxmlformats.org/officeDocument/2006/relationships/tags" Target="../tags/tag96.xml"/><Relationship Id="rId6" Type="http://schemas.openxmlformats.org/officeDocument/2006/relationships/tags" Target="../tags/tag97.xml"/><Relationship Id="rId7" Type="http://schemas.openxmlformats.org/officeDocument/2006/relationships/tags" Target="../tags/tag98.xml"/><Relationship Id="rId8" Type="http://schemas.openxmlformats.org/officeDocument/2006/relationships/tags" Target="../tags/tag99.xml"/><Relationship Id="rId9" Type="http://schemas.openxmlformats.org/officeDocument/2006/relationships/tags" Target="../tags/tag100.xml"/><Relationship Id="rId30" Type="http://schemas.openxmlformats.org/officeDocument/2006/relationships/tags" Target="../tags/tag121.xml"/><Relationship Id="rId31" Type="http://schemas.openxmlformats.org/officeDocument/2006/relationships/tags" Target="../tags/tag122.xml"/><Relationship Id="rId32" Type="http://schemas.openxmlformats.org/officeDocument/2006/relationships/tags" Target="../tags/tag123.xml"/><Relationship Id="rId33" Type="http://schemas.openxmlformats.org/officeDocument/2006/relationships/tags" Target="../tags/tag124.xml"/><Relationship Id="rId34" Type="http://schemas.openxmlformats.org/officeDocument/2006/relationships/tags" Target="../tags/tag125.xml"/><Relationship Id="rId35" Type="http://schemas.openxmlformats.org/officeDocument/2006/relationships/tags" Target="../tags/tag126.xml"/><Relationship Id="rId36" Type="http://schemas.openxmlformats.org/officeDocument/2006/relationships/tags" Target="../tags/tag127.xml"/><Relationship Id="rId37" Type="http://schemas.openxmlformats.org/officeDocument/2006/relationships/tags" Target="../tags/tag128.xml"/><Relationship Id="rId38" Type="http://schemas.openxmlformats.org/officeDocument/2006/relationships/tags" Target="../tags/tag129.xml"/><Relationship Id="rId39" Type="http://schemas.openxmlformats.org/officeDocument/2006/relationships/tags" Target="../tags/tag130.xml"/><Relationship Id="rId20" Type="http://schemas.openxmlformats.org/officeDocument/2006/relationships/tags" Target="../tags/tag111.xml"/><Relationship Id="rId21" Type="http://schemas.openxmlformats.org/officeDocument/2006/relationships/tags" Target="../tags/tag112.xml"/><Relationship Id="rId22" Type="http://schemas.openxmlformats.org/officeDocument/2006/relationships/tags" Target="../tags/tag113.xml"/><Relationship Id="rId23" Type="http://schemas.openxmlformats.org/officeDocument/2006/relationships/tags" Target="../tags/tag114.xml"/><Relationship Id="rId24" Type="http://schemas.openxmlformats.org/officeDocument/2006/relationships/tags" Target="../tags/tag115.xml"/><Relationship Id="rId25" Type="http://schemas.openxmlformats.org/officeDocument/2006/relationships/tags" Target="../tags/tag116.xml"/><Relationship Id="rId26" Type="http://schemas.openxmlformats.org/officeDocument/2006/relationships/tags" Target="../tags/tag117.xml"/><Relationship Id="rId27" Type="http://schemas.openxmlformats.org/officeDocument/2006/relationships/tags" Target="../tags/tag118.xml"/><Relationship Id="rId28" Type="http://schemas.openxmlformats.org/officeDocument/2006/relationships/tags" Target="../tags/tag119.xml"/><Relationship Id="rId29" Type="http://schemas.openxmlformats.org/officeDocument/2006/relationships/tags" Target="../tags/tag120.xml"/><Relationship Id="rId60" Type="http://schemas.openxmlformats.org/officeDocument/2006/relationships/tags" Target="../tags/tag151.xml"/><Relationship Id="rId61" Type="http://schemas.openxmlformats.org/officeDocument/2006/relationships/tags" Target="../tags/tag152.xml"/><Relationship Id="rId62" Type="http://schemas.openxmlformats.org/officeDocument/2006/relationships/tags" Target="../tags/tag153.xml"/><Relationship Id="rId10" Type="http://schemas.openxmlformats.org/officeDocument/2006/relationships/tags" Target="../tags/tag101.xml"/><Relationship Id="rId11" Type="http://schemas.openxmlformats.org/officeDocument/2006/relationships/tags" Target="../tags/tag102.xml"/><Relationship Id="rId12" Type="http://schemas.openxmlformats.org/officeDocument/2006/relationships/tags" Target="../tags/tag103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63.xml"/><Relationship Id="rId20" Type="http://schemas.openxmlformats.org/officeDocument/2006/relationships/tags" Target="../tags/tag174.xml"/><Relationship Id="rId21" Type="http://schemas.openxmlformats.org/officeDocument/2006/relationships/tags" Target="../tags/tag175.xml"/><Relationship Id="rId22" Type="http://schemas.openxmlformats.org/officeDocument/2006/relationships/slideLayout" Target="../slideLayouts/slideLayout6.xml"/><Relationship Id="rId10" Type="http://schemas.openxmlformats.org/officeDocument/2006/relationships/tags" Target="../tags/tag164.xml"/><Relationship Id="rId11" Type="http://schemas.openxmlformats.org/officeDocument/2006/relationships/tags" Target="../tags/tag165.xml"/><Relationship Id="rId12" Type="http://schemas.openxmlformats.org/officeDocument/2006/relationships/tags" Target="../tags/tag166.xml"/><Relationship Id="rId13" Type="http://schemas.openxmlformats.org/officeDocument/2006/relationships/tags" Target="../tags/tag167.xml"/><Relationship Id="rId14" Type="http://schemas.openxmlformats.org/officeDocument/2006/relationships/tags" Target="../tags/tag168.xml"/><Relationship Id="rId15" Type="http://schemas.openxmlformats.org/officeDocument/2006/relationships/tags" Target="../tags/tag169.xml"/><Relationship Id="rId16" Type="http://schemas.openxmlformats.org/officeDocument/2006/relationships/tags" Target="../tags/tag170.xml"/><Relationship Id="rId17" Type="http://schemas.openxmlformats.org/officeDocument/2006/relationships/tags" Target="../tags/tag171.xml"/><Relationship Id="rId18" Type="http://schemas.openxmlformats.org/officeDocument/2006/relationships/tags" Target="../tags/tag172.xml"/><Relationship Id="rId19" Type="http://schemas.openxmlformats.org/officeDocument/2006/relationships/tags" Target="../tags/tag173.xml"/><Relationship Id="rId1" Type="http://schemas.openxmlformats.org/officeDocument/2006/relationships/tags" Target="../tags/tag155.xml"/><Relationship Id="rId2" Type="http://schemas.openxmlformats.org/officeDocument/2006/relationships/tags" Target="../tags/tag156.xml"/><Relationship Id="rId3" Type="http://schemas.openxmlformats.org/officeDocument/2006/relationships/tags" Target="../tags/tag157.xml"/><Relationship Id="rId4" Type="http://schemas.openxmlformats.org/officeDocument/2006/relationships/tags" Target="../tags/tag158.xml"/><Relationship Id="rId5" Type="http://schemas.openxmlformats.org/officeDocument/2006/relationships/tags" Target="../tags/tag159.xml"/><Relationship Id="rId6" Type="http://schemas.openxmlformats.org/officeDocument/2006/relationships/tags" Target="../tags/tag160.xml"/><Relationship Id="rId7" Type="http://schemas.openxmlformats.org/officeDocument/2006/relationships/tags" Target="../tags/tag161.xml"/><Relationship Id="rId8" Type="http://schemas.openxmlformats.org/officeDocument/2006/relationships/tags" Target="../tags/tag1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20" Type="http://schemas.openxmlformats.org/officeDocument/2006/relationships/tags" Target="../tags/tag194.xml"/><Relationship Id="rId21" Type="http://schemas.openxmlformats.org/officeDocument/2006/relationships/tags" Target="../tags/tag195.xml"/><Relationship Id="rId22" Type="http://schemas.openxmlformats.org/officeDocument/2006/relationships/tags" Target="../tags/tag196.xml"/><Relationship Id="rId23" Type="http://schemas.openxmlformats.org/officeDocument/2006/relationships/tags" Target="../tags/tag197.xml"/><Relationship Id="rId24" Type="http://schemas.openxmlformats.org/officeDocument/2006/relationships/tags" Target="../tags/tag198.xml"/><Relationship Id="rId25" Type="http://schemas.openxmlformats.org/officeDocument/2006/relationships/tags" Target="../tags/tag199.xml"/><Relationship Id="rId26" Type="http://schemas.openxmlformats.org/officeDocument/2006/relationships/slideLayout" Target="../slideLayouts/slideLayout2.xml"/><Relationship Id="rId27" Type="http://schemas.openxmlformats.org/officeDocument/2006/relationships/notesSlide" Target="../notesSlides/notesSlide6.xml"/><Relationship Id="rId28" Type="http://schemas.openxmlformats.org/officeDocument/2006/relationships/oleObject" Target="../embeddings/Microsoft_Equation1.bin"/><Relationship Id="rId10" Type="http://schemas.openxmlformats.org/officeDocument/2006/relationships/tags" Target="../tags/tag184.xml"/><Relationship Id="rId11" Type="http://schemas.openxmlformats.org/officeDocument/2006/relationships/tags" Target="../tags/tag185.xml"/><Relationship Id="rId12" Type="http://schemas.openxmlformats.org/officeDocument/2006/relationships/tags" Target="../tags/tag186.xml"/><Relationship Id="rId13" Type="http://schemas.openxmlformats.org/officeDocument/2006/relationships/tags" Target="../tags/tag187.xml"/><Relationship Id="rId14" Type="http://schemas.openxmlformats.org/officeDocument/2006/relationships/tags" Target="../tags/tag188.xml"/><Relationship Id="rId15" Type="http://schemas.openxmlformats.org/officeDocument/2006/relationships/tags" Target="../tags/tag189.xml"/><Relationship Id="rId16" Type="http://schemas.openxmlformats.org/officeDocument/2006/relationships/tags" Target="../tags/tag190.xml"/><Relationship Id="rId17" Type="http://schemas.openxmlformats.org/officeDocument/2006/relationships/tags" Target="../tags/tag191.xml"/><Relationship Id="rId18" Type="http://schemas.openxmlformats.org/officeDocument/2006/relationships/tags" Target="../tags/tag192.xml"/><Relationship Id="rId19" Type="http://schemas.openxmlformats.org/officeDocument/2006/relationships/tags" Target="../tags/tag193.xml"/><Relationship Id="rId1" Type="http://schemas.openxmlformats.org/officeDocument/2006/relationships/vmlDrawing" Target="../drawings/vmlDrawing1.vml"/><Relationship Id="rId2" Type="http://schemas.openxmlformats.org/officeDocument/2006/relationships/tags" Target="../tags/tag176.xml"/><Relationship Id="rId3" Type="http://schemas.openxmlformats.org/officeDocument/2006/relationships/tags" Target="../tags/tag177.xml"/><Relationship Id="rId4" Type="http://schemas.openxmlformats.org/officeDocument/2006/relationships/tags" Target="../tags/tag178.xml"/><Relationship Id="rId5" Type="http://schemas.openxmlformats.org/officeDocument/2006/relationships/tags" Target="../tags/tag179.xml"/><Relationship Id="rId6" Type="http://schemas.openxmlformats.org/officeDocument/2006/relationships/tags" Target="../tags/tag180.xml"/><Relationship Id="rId7" Type="http://schemas.openxmlformats.org/officeDocument/2006/relationships/tags" Target="../tags/tag181.xml"/><Relationship Id="rId8" Type="http://schemas.openxmlformats.org/officeDocument/2006/relationships/tags" Target="../tags/tag1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marsrovers.jpl.nasa.gov/gallery/artwork/hires/rover3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20" Type="http://schemas.openxmlformats.org/officeDocument/2006/relationships/tags" Target="../tags/tag219.xml"/><Relationship Id="rId21" Type="http://schemas.openxmlformats.org/officeDocument/2006/relationships/tags" Target="../tags/tag220.xml"/><Relationship Id="rId22" Type="http://schemas.openxmlformats.org/officeDocument/2006/relationships/tags" Target="../tags/tag221.xml"/><Relationship Id="rId23" Type="http://schemas.openxmlformats.org/officeDocument/2006/relationships/tags" Target="../tags/tag222.xml"/><Relationship Id="rId24" Type="http://schemas.openxmlformats.org/officeDocument/2006/relationships/tags" Target="../tags/tag223.xml"/><Relationship Id="rId25" Type="http://schemas.openxmlformats.org/officeDocument/2006/relationships/tags" Target="../tags/tag224.xml"/><Relationship Id="rId26" Type="http://schemas.openxmlformats.org/officeDocument/2006/relationships/tags" Target="../tags/tag225.xml"/><Relationship Id="rId27" Type="http://schemas.openxmlformats.org/officeDocument/2006/relationships/tags" Target="../tags/tag226.xml"/><Relationship Id="rId28" Type="http://schemas.openxmlformats.org/officeDocument/2006/relationships/tags" Target="../tags/tag227.xml"/><Relationship Id="rId29" Type="http://schemas.openxmlformats.org/officeDocument/2006/relationships/tags" Target="../tags/tag228.xml"/><Relationship Id="rId30" Type="http://schemas.openxmlformats.org/officeDocument/2006/relationships/tags" Target="../tags/tag229.xml"/><Relationship Id="rId31" Type="http://schemas.openxmlformats.org/officeDocument/2006/relationships/slideLayout" Target="../slideLayouts/slideLayout2.xml"/><Relationship Id="rId10" Type="http://schemas.openxmlformats.org/officeDocument/2006/relationships/tags" Target="../tags/tag209.xml"/><Relationship Id="rId11" Type="http://schemas.openxmlformats.org/officeDocument/2006/relationships/tags" Target="../tags/tag210.xml"/><Relationship Id="rId12" Type="http://schemas.openxmlformats.org/officeDocument/2006/relationships/tags" Target="../tags/tag211.xml"/><Relationship Id="rId13" Type="http://schemas.openxmlformats.org/officeDocument/2006/relationships/tags" Target="../tags/tag212.xml"/><Relationship Id="rId14" Type="http://schemas.openxmlformats.org/officeDocument/2006/relationships/tags" Target="../tags/tag213.xml"/><Relationship Id="rId15" Type="http://schemas.openxmlformats.org/officeDocument/2006/relationships/tags" Target="../tags/tag214.xml"/><Relationship Id="rId16" Type="http://schemas.openxmlformats.org/officeDocument/2006/relationships/tags" Target="../tags/tag215.xml"/><Relationship Id="rId17" Type="http://schemas.openxmlformats.org/officeDocument/2006/relationships/tags" Target="../tags/tag216.xml"/><Relationship Id="rId18" Type="http://schemas.openxmlformats.org/officeDocument/2006/relationships/tags" Target="../tags/tag217.xml"/><Relationship Id="rId19" Type="http://schemas.openxmlformats.org/officeDocument/2006/relationships/tags" Target="../tags/tag218.xml"/><Relationship Id="rId1" Type="http://schemas.openxmlformats.org/officeDocument/2006/relationships/tags" Target="../tags/tag200.xml"/><Relationship Id="rId2" Type="http://schemas.openxmlformats.org/officeDocument/2006/relationships/tags" Target="../tags/tag201.xml"/><Relationship Id="rId3" Type="http://schemas.openxmlformats.org/officeDocument/2006/relationships/tags" Target="../tags/tag202.xml"/><Relationship Id="rId4" Type="http://schemas.openxmlformats.org/officeDocument/2006/relationships/tags" Target="../tags/tag203.xml"/><Relationship Id="rId5" Type="http://schemas.openxmlformats.org/officeDocument/2006/relationships/tags" Target="../tags/tag204.xml"/><Relationship Id="rId6" Type="http://schemas.openxmlformats.org/officeDocument/2006/relationships/tags" Target="../tags/tag205.xml"/><Relationship Id="rId7" Type="http://schemas.openxmlformats.org/officeDocument/2006/relationships/tags" Target="../tags/tag206.xml"/><Relationship Id="rId8" Type="http://schemas.openxmlformats.org/officeDocument/2006/relationships/tags" Target="../tags/tag207.xml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tags" Target="../tags/tag249.xml"/><Relationship Id="rId21" Type="http://schemas.openxmlformats.org/officeDocument/2006/relationships/tags" Target="../tags/tag250.xml"/><Relationship Id="rId22" Type="http://schemas.openxmlformats.org/officeDocument/2006/relationships/tags" Target="../tags/tag251.xml"/><Relationship Id="rId23" Type="http://schemas.openxmlformats.org/officeDocument/2006/relationships/tags" Target="../tags/tag252.xml"/><Relationship Id="rId24" Type="http://schemas.openxmlformats.org/officeDocument/2006/relationships/tags" Target="../tags/tag253.xml"/><Relationship Id="rId25" Type="http://schemas.openxmlformats.org/officeDocument/2006/relationships/tags" Target="../tags/tag254.xml"/><Relationship Id="rId26" Type="http://schemas.openxmlformats.org/officeDocument/2006/relationships/tags" Target="../tags/tag255.xml"/><Relationship Id="rId27" Type="http://schemas.openxmlformats.org/officeDocument/2006/relationships/tags" Target="../tags/tag256.xml"/><Relationship Id="rId28" Type="http://schemas.openxmlformats.org/officeDocument/2006/relationships/tags" Target="../tags/tag257.xml"/><Relationship Id="rId29" Type="http://schemas.openxmlformats.org/officeDocument/2006/relationships/tags" Target="../tags/tag258.xml"/><Relationship Id="rId1" Type="http://schemas.openxmlformats.org/officeDocument/2006/relationships/tags" Target="../tags/tag230.xml"/><Relationship Id="rId2" Type="http://schemas.openxmlformats.org/officeDocument/2006/relationships/tags" Target="../tags/tag231.xml"/><Relationship Id="rId3" Type="http://schemas.openxmlformats.org/officeDocument/2006/relationships/tags" Target="../tags/tag232.xml"/><Relationship Id="rId4" Type="http://schemas.openxmlformats.org/officeDocument/2006/relationships/tags" Target="../tags/tag233.xml"/><Relationship Id="rId5" Type="http://schemas.openxmlformats.org/officeDocument/2006/relationships/tags" Target="../tags/tag234.xml"/><Relationship Id="rId30" Type="http://schemas.openxmlformats.org/officeDocument/2006/relationships/tags" Target="../tags/tag259.xml"/><Relationship Id="rId31" Type="http://schemas.openxmlformats.org/officeDocument/2006/relationships/tags" Target="../tags/tag260.xml"/><Relationship Id="rId32" Type="http://schemas.openxmlformats.org/officeDocument/2006/relationships/tags" Target="../tags/tag261.xml"/><Relationship Id="rId9" Type="http://schemas.openxmlformats.org/officeDocument/2006/relationships/tags" Target="../tags/tag238.xml"/><Relationship Id="rId6" Type="http://schemas.openxmlformats.org/officeDocument/2006/relationships/tags" Target="../tags/tag235.xml"/><Relationship Id="rId7" Type="http://schemas.openxmlformats.org/officeDocument/2006/relationships/tags" Target="../tags/tag236.xml"/><Relationship Id="rId8" Type="http://schemas.openxmlformats.org/officeDocument/2006/relationships/tags" Target="../tags/tag237.xml"/><Relationship Id="rId33" Type="http://schemas.openxmlformats.org/officeDocument/2006/relationships/tags" Target="../tags/tag262.xml"/><Relationship Id="rId34" Type="http://schemas.openxmlformats.org/officeDocument/2006/relationships/tags" Target="../tags/tag263.xml"/><Relationship Id="rId35" Type="http://schemas.openxmlformats.org/officeDocument/2006/relationships/tags" Target="../tags/tag26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39.xml"/><Relationship Id="rId11" Type="http://schemas.openxmlformats.org/officeDocument/2006/relationships/tags" Target="../tags/tag240.xml"/><Relationship Id="rId12" Type="http://schemas.openxmlformats.org/officeDocument/2006/relationships/tags" Target="../tags/tag241.xml"/><Relationship Id="rId13" Type="http://schemas.openxmlformats.org/officeDocument/2006/relationships/tags" Target="../tags/tag242.xml"/><Relationship Id="rId14" Type="http://schemas.openxmlformats.org/officeDocument/2006/relationships/tags" Target="../tags/tag243.xml"/><Relationship Id="rId15" Type="http://schemas.openxmlformats.org/officeDocument/2006/relationships/tags" Target="../tags/tag244.xml"/><Relationship Id="rId16" Type="http://schemas.openxmlformats.org/officeDocument/2006/relationships/tags" Target="../tags/tag245.xml"/><Relationship Id="rId17" Type="http://schemas.openxmlformats.org/officeDocument/2006/relationships/tags" Target="../tags/tag246.xml"/><Relationship Id="rId18" Type="http://schemas.openxmlformats.org/officeDocument/2006/relationships/tags" Target="../tags/tag247.xml"/><Relationship Id="rId19" Type="http://schemas.openxmlformats.org/officeDocument/2006/relationships/tags" Target="../tags/tag2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0" Type="http://schemas.openxmlformats.org/officeDocument/2006/relationships/tags" Target="../tags/tag284.xml"/><Relationship Id="rId21" Type="http://schemas.openxmlformats.org/officeDocument/2006/relationships/tags" Target="../tags/tag285.xml"/><Relationship Id="rId22" Type="http://schemas.openxmlformats.org/officeDocument/2006/relationships/tags" Target="../tags/tag286.xml"/><Relationship Id="rId23" Type="http://schemas.openxmlformats.org/officeDocument/2006/relationships/tags" Target="../tags/tag287.xml"/><Relationship Id="rId24" Type="http://schemas.openxmlformats.org/officeDocument/2006/relationships/tags" Target="../tags/tag288.xml"/><Relationship Id="rId25" Type="http://schemas.openxmlformats.org/officeDocument/2006/relationships/tags" Target="../tags/tag289.xml"/><Relationship Id="rId26" Type="http://schemas.openxmlformats.org/officeDocument/2006/relationships/tags" Target="../tags/tag290.xml"/><Relationship Id="rId27" Type="http://schemas.openxmlformats.org/officeDocument/2006/relationships/tags" Target="../tags/tag291.xml"/><Relationship Id="rId28" Type="http://schemas.openxmlformats.org/officeDocument/2006/relationships/tags" Target="../tags/tag292.xml"/><Relationship Id="rId29" Type="http://schemas.openxmlformats.org/officeDocument/2006/relationships/tags" Target="../tags/tag293.xml"/><Relationship Id="rId1" Type="http://schemas.openxmlformats.org/officeDocument/2006/relationships/tags" Target="../tags/tag265.xml"/><Relationship Id="rId2" Type="http://schemas.openxmlformats.org/officeDocument/2006/relationships/tags" Target="../tags/tag266.xml"/><Relationship Id="rId3" Type="http://schemas.openxmlformats.org/officeDocument/2006/relationships/tags" Target="../tags/tag267.xml"/><Relationship Id="rId4" Type="http://schemas.openxmlformats.org/officeDocument/2006/relationships/tags" Target="../tags/tag268.xml"/><Relationship Id="rId5" Type="http://schemas.openxmlformats.org/officeDocument/2006/relationships/tags" Target="../tags/tag269.xml"/><Relationship Id="rId30" Type="http://schemas.openxmlformats.org/officeDocument/2006/relationships/tags" Target="../tags/tag294.xml"/><Relationship Id="rId31" Type="http://schemas.openxmlformats.org/officeDocument/2006/relationships/tags" Target="../tags/tag295.xml"/><Relationship Id="rId32" Type="http://schemas.openxmlformats.org/officeDocument/2006/relationships/tags" Target="../tags/tag296.xml"/><Relationship Id="rId9" Type="http://schemas.openxmlformats.org/officeDocument/2006/relationships/tags" Target="../tags/tag273.xml"/><Relationship Id="rId6" Type="http://schemas.openxmlformats.org/officeDocument/2006/relationships/tags" Target="../tags/tag270.xml"/><Relationship Id="rId7" Type="http://schemas.openxmlformats.org/officeDocument/2006/relationships/tags" Target="../tags/tag271.xml"/><Relationship Id="rId8" Type="http://schemas.openxmlformats.org/officeDocument/2006/relationships/tags" Target="../tags/tag272.xml"/><Relationship Id="rId33" Type="http://schemas.openxmlformats.org/officeDocument/2006/relationships/tags" Target="../tags/tag297.xml"/><Relationship Id="rId34" Type="http://schemas.openxmlformats.org/officeDocument/2006/relationships/tags" Target="../tags/tag298.xml"/><Relationship Id="rId35" Type="http://schemas.openxmlformats.org/officeDocument/2006/relationships/tags" Target="../tags/tag299.xml"/><Relationship Id="rId36" Type="http://schemas.openxmlformats.org/officeDocument/2006/relationships/tags" Target="../tags/tag300.xml"/><Relationship Id="rId10" Type="http://schemas.openxmlformats.org/officeDocument/2006/relationships/tags" Target="../tags/tag274.xml"/><Relationship Id="rId11" Type="http://schemas.openxmlformats.org/officeDocument/2006/relationships/tags" Target="../tags/tag275.xml"/><Relationship Id="rId12" Type="http://schemas.openxmlformats.org/officeDocument/2006/relationships/tags" Target="../tags/tag276.xml"/><Relationship Id="rId13" Type="http://schemas.openxmlformats.org/officeDocument/2006/relationships/tags" Target="../tags/tag277.xml"/><Relationship Id="rId14" Type="http://schemas.openxmlformats.org/officeDocument/2006/relationships/tags" Target="../tags/tag278.xml"/><Relationship Id="rId15" Type="http://schemas.openxmlformats.org/officeDocument/2006/relationships/tags" Target="../tags/tag279.xml"/><Relationship Id="rId16" Type="http://schemas.openxmlformats.org/officeDocument/2006/relationships/tags" Target="../tags/tag280.xml"/><Relationship Id="rId17" Type="http://schemas.openxmlformats.org/officeDocument/2006/relationships/tags" Target="../tags/tag281.xml"/><Relationship Id="rId18" Type="http://schemas.openxmlformats.org/officeDocument/2006/relationships/tags" Target="../tags/tag282.xml"/><Relationship Id="rId19" Type="http://schemas.openxmlformats.org/officeDocument/2006/relationships/tags" Target="../tags/tag283.xml"/><Relationship Id="rId37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0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tags" Target="../tags/tag312.xml"/><Relationship Id="rId12" Type="http://schemas.openxmlformats.org/officeDocument/2006/relationships/tags" Target="../tags/tag313.xml"/><Relationship Id="rId13" Type="http://schemas.openxmlformats.org/officeDocument/2006/relationships/tags" Target="../tags/tag314.xml"/><Relationship Id="rId14" Type="http://schemas.openxmlformats.org/officeDocument/2006/relationships/tags" Target="../tags/tag315.xml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" Type="http://schemas.openxmlformats.org/officeDocument/2006/relationships/tags" Target="../tags/tag302.xml"/><Relationship Id="rId2" Type="http://schemas.openxmlformats.org/officeDocument/2006/relationships/tags" Target="../tags/tag303.xml"/><Relationship Id="rId3" Type="http://schemas.openxmlformats.org/officeDocument/2006/relationships/tags" Target="../tags/tag304.xml"/><Relationship Id="rId4" Type="http://schemas.openxmlformats.org/officeDocument/2006/relationships/tags" Target="../tags/tag305.xml"/><Relationship Id="rId5" Type="http://schemas.openxmlformats.org/officeDocument/2006/relationships/tags" Target="../tags/tag306.xml"/><Relationship Id="rId6" Type="http://schemas.openxmlformats.org/officeDocument/2006/relationships/tags" Target="../tags/tag307.xml"/><Relationship Id="rId7" Type="http://schemas.openxmlformats.org/officeDocument/2006/relationships/tags" Target="../tags/tag308.xml"/><Relationship Id="rId8" Type="http://schemas.openxmlformats.org/officeDocument/2006/relationships/tags" Target="../tags/tag309.xml"/><Relationship Id="rId9" Type="http://schemas.openxmlformats.org/officeDocument/2006/relationships/tags" Target="../tags/tag310.xml"/><Relationship Id="rId10" Type="http://schemas.openxmlformats.org/officeDocument/2006/relationships/tags" Target="../tags/tag311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tags" Target="../tags/tag326.xml"/><Relationship Id="rId12" Type="http://schemas.openxmlformats.org/officeDocument/2006/relationships/tags" Target="../tags/tag327.xml"/><Relationship Id="rId13" Type="http://schemas.openxmlformats.org/officeDocument/2006/relationships/tags" Target="../tags/tag328.xml"/><Relationship Id="rId14" Type="http://schemas.openxmlformats.org/officeDocument/2006/relationships/tags" Target="../tags/tag329.xml"/><Relationship Id="rId15" Type="http://schemas.openxmlformats.org/officeDocument/2006/relationships/tags" Target="../tags/tag330.xml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" Type="http://schemas.openxmlformats.org/officeDocument/2006/relationships/tags" Target="../tags/tag316.xml"/><Relationship Id="rId2" Type="http://schemas.openxmlformats.org/officeDocument/2006/relationships/tags" Target="../tags/tag317.xml"/><Relationship Id="rId3" Type="http://schemas.openxmlformats.org/officeDocument/2006/relationships/tags" Target="../tags/tag318.xml"/><Relationship Id="rId4" Type="http://schemas.openxmlformats.org/officeDocument/2006/relationships/tags" Target="../tags/tag319.xml"/><Relationship Id="rId5" Type="http://schemas.openxmlformats.org/officeDocument/2006/relationships/tags" Target="../tags/tag320.xml"/><Relationship Id="rId6" Type="http://schemas.openxmlformats.org/officeDocument/2006/relationships/tags" Target="../tags/tag321.xml"/><Relationship Id="rId7" Type="http://schemas.openxmlformats.org/officeDocument/2006/relationships/tags" Target="../tags/tag322.xml"/><Relationship Id="rId8" Type="http://schemas.openxmlformats.org/officeDocument/2006/relationships/tags" Target="../tags/tag323.xml"/><Relationship Id="rId9" Type="http://schemas.openxmlformats.org/officeDocument/2006/relationships/tags" Target="../tags/tag324.xml"/><Relationship Id="rId10" Type="http://schemas.openxmlformats.org/officeDocument/2006/relationships/tags" Target="../tags/tag3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hyperlink" Target="http://mpfwww.jpl.nasa.gov/MPF/mpf/rover-ops.html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gif"/><Relationship Id="rId9" Type="http://schemas.openxmlformats.org/officeDocument/2006/relationships/image" Target="../media/image7.gif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tags" Target="../tags/tag350.xml"/><Relationship Id="rId21" Type="http://schemas.openxmlformats.org/officeDocument/2006/relationships/tags" Target="../tags/tag351.xml"/><Relationship Id="rId22" Type="http://schemas.openxmlformats.org/officeDocument/2006/relationships/tags" Target="../tags/tag352.xml"/><Relationship Id="rId23" Type="http://schemas.openxmlformats.org/officeDocument/2006/relationships/tags" Target="../tags/tag353.xml"/><Relationship Id="rId24" Type="http://schemas.openxmlformats.org/officeDocument/2006/relationships/tags" Target="../tags/tag354.xml"/><Relationship Id="rId25" Type="http://schemas.openxmlformats.org/officeDocument/2006/relationships/tags" Target="../tags/tag355.xml"/><Relationship Id="rId26" Type="http://schemas.openxmlformats.org/officeDocument/2006/relationships/tags" Target="../tags/tag356.xml"/><Relationship Id="rId27" Type="http://schemas.openxmlformats.org/officeDocument/2006/relationships/tags" Target="../tags/tag357.xml"/><Relationship Id="rId28" Type="http://schemas.openxmlformats.org/officeDocument/2006/relationships/tags" Target="../tags/tag358.xml"/><Relationship Id="rId29" Type="http://schemas.openxmlformats.org/officeDocument/2006/relationships/tags" Target="../tags/tag359.xml"/><Relationship Id="rId1" Type="http://schemas.openxmlformats.org/officeDocument/2006/relationships/tags" Target="../tags/tag331.xml"/><Relationship Id="rId2" Type="http://schemas.openxmlformats.org/officeDocument/2006/relationships/tags" Target="../tags/tag332.xml"/><Relationship Id="rId3" Type="http://schemas.openxmlformats.org/officeDocument/2006/relationships/tags" Target="../tags/tag333.xml"/><Relationship Id="rId4" Type="http://schemas.openxmlformats.org/officeDocument/2006/relationships/tags" Target="../tags/tag334.xml"/><Relationship Id="rId5" Type="http://schemas.openxmlformats.org/officeDocument/2006/relationships/tags" Target="../tags/tag335.xml"/><Relationship Id="rId30" Type="http://schemas.openxmlformats.org/officeDocument/2006/relationships/tags" Target="../tags/tag360.xml"/><Relationship Id="rId31" Type="http://schemas.openxmlformats.org/officeDocument/2006/relationships/tags" Target="../tags/tag361.xml"/><Relationship Id="rId32" Type="http://schemas.openxmlformats.org/officeDocument/2006/relationships/tags" Target="../tags/tag362.xml"/><Relationship Id="rId9" Type="http://schemas.openxmlformats.org/officeDocument/2006/relationships/tags" Target="../tags/tag339.xml"/><Relationship Id="rId6" Type="http://schemas.openxmlformats.org/officeDocument/2006/relationships/tags" Target="../tags/tag336.xml"/><Relationship Id="rId7" Type="http://schemas.openxmlformats.org/officeDocument/2006/relationships/tags" Target="../tags/tag337.xml"/><Relationship Id="rId8" Type="http://schemas.openxmlformats.org/officeDocument/2006/relationships/tags" Target="../tags/tag338.xml"/><Relationship Id="rId33" Type="http://schemas.openxmlformats.org/officeDocument/2006/relationships/tags" Target="../tags/tag363.xml"/><Relationship Id="rId34" Type="http://schemas.openxmlformats.org/officeDocument/2006/relationships/tags" Target="../tags/tag364.xml"/><Relationship Id="rId35" Type="http://schemas.openxmlformats.org/officeDocument/2006/relationships/slideLayout" Target="../slideLayouts/slideLayout2.xml"/><Relationship Id="rId10" Type="http://schemas.openxmlformats.org/officeDocument/2006/relationships/tags" Target="../tags/tag340.xml"/><Relationship Id="rId11" Type="http://schemas.openxmlformats.org/officeDocument/2006/relationships/tags" Target="../tags/tag341.xml"/><Relationship Id="rId12" Type="http://schemas.openxmlformats.org/officeDocument/2006/relationships/tags" Target="../tags/tag342.xml"/><Relationship Id="rId13" Type="http://schemas.openxmlformats.org/officeDocument/2006/relationships/tags" Target="../tags/tag343.xml"/><Relationship Id="rId14" Type="http://schemas.openxmlformats.org/officeDocument/2006/relationships/tags" Target="../tags/tag344.xml"/><Relationship Id="rId15" Type="http://schemas.openxmlformats.org/officeDocument/2006/relationships/tags" Target="../tags/tag345.xml"/><Relationship Id="rId16" Type="http://schemas.openxmlformats.org/officeDocument/2006/relationships/tags" Target="../tags/tag346.xml"/><Relationship Id="rId17" Type="http://schemas.openxmlformats.org/officeDocument/2006/relationships/tags" Target="../tags/tag347.xml"/><Relationship Id="rId18" Type="http://schemas.openxmlformats.org/officeDocument/2006/relationships/tags" Target="../tags/tag348.xml"/><Relationship Id="rId19" Type="http://schemas.openxmlformats.org/officeDocument/2006/relationships/tags" Target="../tags/tag349.xml"/></Relationships>
</file>

<file path=ppt/slides/_rels/slide43.xml.rels><?xml version="1.0" encoding="UTF-8" standalone="yes"?>
<Relationships xmlns="http://schemas.openxmlformats.org/package/2006/relationships"><Relationship Id="rId20" Type="http://schemas.openxmlformats.org/officeDocument/2006/relationships/tags" Target="../tags/tag384.xml"/><Relationship Id="rId21" Type="http://schemas.openxmlformats.org/officeDocument/2006/relationships/tags" Target="../tags/tag385.xml"/><Relationship Id="rId22" Type="http://schemas.openxmlformats.org/officeDocument/2006/relationships/tags" Target="../tags/tag386.xml"/><Relationship Id="rId23" Type="http://schemas.openxmlformats.org/officeDocument/2006/relationships/tags" Target="../tags/tag387.xml"/><Relationship Id="rId24" Type="http://schemas.openxmlformats.org/officeDocument/2006/relationships/tags" Target="../tags/tag388.xml"/><Relationship Id="rId25" Type="http://schemas.openxmlformats.org/officeDocument/2006/relationships/tags" Target="../tags/tag389.xml"/><Relationship Id="rId26" Type="http://schemas.openxmlformats.org/officeDocument/2006/relationships/tags" Target="../tags/tag390.xml"/><Relationship Id="rId27" Type="http://schemas.openxmlformats.org/officeDocument/2006/relationships/tags" Target="../tags/tag391.xml"/><Relationship Id="rId28" Type="http://schemas.openxmlformats.org/officeDocument/2006/relationships/tags" Target="../tags/tag392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2" Type="http://schemas.openxmlformats.org/officeDocument/2006/relationships/tags" Target="../tags/tag366.xml"/><Relationship Id="rId3" Type="http://schemas.openxmlformats.org/officeDocument/2006/relationships/tags" Target="../tags/tag367.xml"/><Relationship Id="rId4" Type="http://schemas.openxmlformats.org/officeDocument/2006/relationships/tags" Target="../tags/tag368.xml"/><Relationship Id="rId5" Type="http://schemas.openxmlformats.org/officeDocument/2006/relationships/tags" Target="../tags/tag369.xml"/><Relationship Id="rId30" Type="http://schemas.openxmlformats.org/officeDocument/2006/relationships/tags" Target="../tags/tag394.xml"/><Relationship Id="rId31" Type="http://schemas.openxmlformats.org/officeDocument/2006/relationships/tags" Target="../tags/tag395.xml"/><Relationship Id="rId32" Type="http://schemas.openxmlformats.org/officeDocument/2006/relationships/tags" Target="../tags/tag396.xml"/><Relationship Id="rId9" Type="http://schemas.openxmlformats.org/officeDocument/2006/relationships/tags" Target="../tags/tag373.xml"/><Relationship Id="rId6" Type="http://schemas.openxmlformats.org/officeDocument/2006/relationships/tags" Target="../tags/tag370.xml"/><Relationship Id="rId7" Type="http://schemas.openxmlformats.org/officeDocument/2006/relationships/tags" Target="../tags/tag371.xml"/><Relationship Id="rId8" Type="http://schemas.openxmlformats.org/officeDocument/2006/relationships/tags" Target="../tags/tag372.xml"/><Relationship Id="rId33" Type="http://schemas.openxmlformats.org/officeDocument/2006/relationships/tags" Target="../tags/tag397.xml"/><Relationship Id="rId34" Type="http://schemas.openxmlformats.org/officeDocument/2006/relationships/tags" Target="../tags/tag398.xml"/><Relationship Id="rId35" Type="http://schemas.openxmlformats.org/officeDocument/2006/relationships/slideLayout" Target="../slideLayouts/slideLayout2.xml"/><Relationship Id="rId10" Type="http://schemas.openxmlformats.org/officeDocument/2006/relationships/tags" Target="../tags/tag374.xml"/><Relationship Id="rId11" Type="http://schemas.openxmlformats.org/officeDocument/2006/relationships/tags" Target="../tags/tag375.xml"/><Relationship Id="rId12" Type="http://schemas.openxmlformats.org/officeDocument/2006/relationships/tags" Target="../tags/tag376.xml"/><Relationship Id="rId13" Type="http://schemas.openxmlformats.org/officeDocument/2006/relationships/tags" Target="../tags/tag377.xml"/><Relationship Id="rId14" Type="http://schemas.openxmlformats.org/officeDocument/2006/relationships/tags" Target="../tags/tag378.xml"/><Relationship Id="rId15" Type="http://schemas.openxmlformats.org/officeDocument/2006/relationships/tags" Target="../tags/tag379.xml"/><Relationship Id="rId16" Type="http://schemas.openxmlformats.org/officeDocument/2006/relationships/tags" Target="../tags/tag380.xml"/><Relationship Id="rId17" Type="http://schemas.openxmlformats.org/officeDocument/2006/relationships/tags" Target="../tags/tag381.xml"/><Relationship Id="rId18" Type="http://schemas.openxmlformats.org/officeDocument/2006/relationships/tags" Target="../tags/tag382.xml"/><Relationship Id="rId19" Type="http://schemas.openxmlformats.org/officeDocument/2006/relationships/tags" Target="../tags/tag383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407.xml"/><Relationship Id="rId20" Type="http://schemas.openxmlformats.org/officeDocument/2006/relationships/tags" Target="../tags/tag418.xml"/><Relationship Id="rId21" Type="http://schemas.openxmlformats.org/officeDocument/2006/relationships/tags" Target="../tags/tag419.xml"/><Relationship Id="rId22" Type="http://schemas.openxmlformats.org/officeDocument/2006/relationships/slideLayout" Target="../slideLayouts/slideLayout2.xml"/><Relationship Id="rId10" Type="http://schemas.openxmlformats.org/officeDocument/2006/relationships/tags" Target="../tags/tag408.xml"/><Relationship Id="rId11" Type="http://schemas.openxmlformats.org/officeDocument/2006/relationships/tags" Target="../tags/tag409.xml"/><Relationship Id="rId12" Type="http://schemas.openxmlformats.org/officeDocument/2006/relationships/tags" Target="../tags/tag410.xml"/><Relationship Id="rId13" Type="http://schemas.openxmlformats.org/officeDocument/2006/relationships/tags" Target="../tags/tag411.xml"/><Relationship Id="rId14" Type="http://schemas.openxmlformats.org/officeDocument/2006/relationships/tags" Target="../tags/tag412.xml"/><Relationship Id="rId15" Type="http://schemas.openxmlformats.org/officeDocument/2006/relationships/tags" Target="../tags/tag413.xml"/><Relationship Id="rId16" Type="http://schemas.openxmlformats.org/officeDocument/2006/relationships/tags" Target="../tags/tag414.xml"/><Relationship Id="rId17" Type="http://schemas.openxmlformats.org/officeDocument/2006/relationships/tags" Target="../tags/tag415.xml"/><Relationship Id="rId18" Type="http://schemas.openxmlformats.org/officeDocument/2006/relationships/tags" Target="../tags/tag416.xml"/><Relationship Id="rId19" Type="http://schemas.openxmlformats.org/officeDocument/2006/relationships/tags" Target="../tags/tag417.xml"/><Relationship Id="rId1" Type="http://schemas.openxmlformats.org/officeDocument/2006/relationships/tags" Target="../tags/tag399.xml"/><Relationship Id="rId2" Type="http://schemas.openxmlformats.org/officeDocument/2006/relationships/tags" Target="../tags/tag400.xml"/><Relationship Id="rId3" Type="http://schemas.openxmlformats.org/officeDocument/2006/relationships/tags" Target="../tags/tag401.xml"/><Relationship Id="rId4" Type="http://schemas.openxmlformats.org/officeDocument/2006/relationships/tags" Target="../tags/tag402.xml"/><Relationship Id="rId5" Type="http://schemas.openxmlformats.org/officeDocument/2006/relationships/tags" Target="../tags/tag403.xml"/><Relationship Id="rId6" Type="http://schemas.openxmlformats.org/officeDocument/2006/relationships/tags" Target="../tags/tag404.xml"/><Relationship Id="rId7" Type="http://schemas.openxmlformats.org/officeDocument/2006/relationships/tags" Target="../tags/tag405.xml"/><Relationship Id="rId8" Type="http://schemas.openxmlformats.org/officeDocument/2006/relationships/tags" Target="../tags/tag406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428.xml"/><Relationship Id="rId20" Type="http://schemas.openxmlformats.org/officeDocument/2006/relationships/tags" Target="../tags/tag439.xml"/><Relationship Id="rId21" Type="http://schemas.openxmlformats.org/officeDocument/2006/relationships/slideLayout" Target="../slideLayouts/slideLayout2.xml"/><Relationship Id="rId10" Type="http://schemas.openxmlformats.org/officeDocument/2006/relationships/tags" Target="../tags/tag429.xml"/><Relationship Id="rId11" Type="http://schemas.openxmlformats.org/officeDocument/2006/relationships/tags" Target="../tags/tag430.xml"/><Relationship Id="rId12" Type="http://schemas.openxmlformats.org/officeDocument/2006/relationships/tags" Target="../tags/tag431.xml"/><Relationship Id="rId13" Type="http://schemas.openxmlformats.org/officeDocument/2006/relationships/tags" Target="../tags/tag432.xml"/><Relationship Id="rId14" Type="http://schemas.openxmlformats.org/officeDocument/2006/relationships/tags" Target="../tags/tag433.xml"/><Relationship Id="rId15" Type="http://schemas.openxmlformats.org/officeDocument/2006/relationships/tags" Target="../tags/tag434.xml"/><Relationship Id="rId16" Type="http://schemas.openxmlformats.org/officeDocument/2006/relationships/tags" Target="../tags/tag435.xml"/><Relationship Id="rId17" Type="http://schemas.openxmlformats.org/officeDocument/2006/relationships/tags" Target="../tags/tag436.xml"/><Relationship Id="rId18" Type="http://schemas.openxmlformats.org/officeDocument/2006/relationships/tags" Target="../tags/tag437.xml"/><Relationship Id="rId19" Type="http://schemas.openxmlformats.org/officeDocument/2006/relationships/tags" Target="../tags/tag438.xml"/><Relationship Id="rId1" Type="http://schemas.openxmlformats.org/officeDocument/2006/relationships/tags" Target="../tags/tag420.xml"/><Relationship Id="rId2" Type="http://schemas.openxmlformats.org/officeDocument/2006/relationships/tags" Target="../tags/tag421.xml"/><Relationship Id="rId3" Type="http://schemas.openxmlformats.org/officeDocument/2006/relationships/tags" Target="../tags/tag422.xml"/><Relationship Id="rId4" Type="http://schemas.openxmlformats.org/officeDocument/2006/relationships/tags" Target="../tags/tag423.xml"/><Relationship Id="rId5" Type="http://schemas.openxmlformats.org/officeDocument/2006/relationships/tags" Target="../tags/tag424.xml"/><Relationship Id="rId6" Type="http://schemas.openxmlformats.org/officeDocument/2006/relationships/tags" Target="../tags/tag425.xml"/><Relationship Id="rId7" Type="http://schemas.openxmlformats.org/officeDocument/2006/relationships/tags" Target="../tags/tag426.xml"/><Relationship Id="rId8" Type="http://schemas.openxmlformats.org/officeDocument/2006/relationships/tags" Target="../tags/tag4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4" Type="http://schemas.openxmlformats.org/officeDocument/2006/relationships/tags" Target="../tags/tag44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tags" Target="../tags/tag440.xml"/><Relationship Id="rId2" Type="http://schemas.openxmlformats.org/officeDocument/2006/relationships/tags" Target="../tags/tag4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989138"/>
            <a:ext cx="9144000" cy="1943100"/>
          </a:xfrm>
        </p:spPr>
        <p:txBody>
          <a:bodyPr/>
          <a:lstStyle/>
          <a:p>
            <a:r>
              <a:rPr lang="en-CA" sz="4000" dirty="0" smtClean="0">
                <a:ea typeface="ＭＳ Ｐゴシック" charset="-128"/>
                <a:cs typeface="ＭＳ Ｐゴシック" charset="-128"/>
              </a:rPr>
              <a:t>Planning </a:t>
            </a:r>
            <a:r>
              <a:rPr lang="en-CA" sz="4000" b="1" dirty="0" smtClean="0">
                <a:ea typeface="ＭＳ Ｐゴシック" charset="-128"/>
                <a:cs typeface="ＭＳ Ｐゴシック" charset="-128"/>
              </a:rPr>
              <a:t>Concurrent</a:t>
            </a:r>
            <a:r>
              <a:rPr lang="en-CA" sz="4000" dirty="0" smtClean="0">
                <a:ea typeface="ＭＳ Ｐゴシック" charset="-128"/>
                <a:cs typeface="ＭＳ Ｐゴシック" charset="-128"/>
              </a:rPr>
              <a:t> Actions under </a:t>
            </a:r>
            <a:r>
              <a:rPr lang="en-CA" sz="4000" dirty="0" smtClean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Resources and </a:t>
            </a:r>
            <a:r>
              <a:rPr lang="en-CA" sz="4000" b="1" dirty="0" smtClean="0">
                <a:ea typeface="ＭＳ Ｐゴシック" charset="-128"/>
                <a:cs typeface="ＭＳ Ｐゴシック" charset="-128"/>
              </a:rPr>
              <a:t>Time</a:t>
            </a:r>
            <a:r>
              <a:rPr lang="en-CA" sz="4000" b="1" dirty="0" smtClean="0">
                <a:solidFill>
                  <a:schemeClr val="bg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CA" sz="4000" b="1" dirty="0" smtClean="0">
                <a:ea typeface="ＭＳ Ｐゴシック" charset="-128"/>
                <a:cs typeface="ＭＳ Ｐゴシック" charset="-128"/>
              </a:rPr>
              <a:t>Uncertainty</a:t>
            </a:r>
            <a:endParaRPr lang="en-CA" sz="40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31913" y="4016045"/>
            <a:ext cx="6400800" cy="2495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CA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Éric Beaudry</a:t>
            </a:r>
          </a:p>
          <a:p>
            <a:pPr eaLnBrk="1" hangingPunct="1"/>
            <a:r>
              <a:rPr lang="fr-CA" sz="2800" dirty="0">
                <a:ea typeface="ＭＳ Ｐゴシック" charset="-128"/>
                <a:cs typeface="ＭＳ Ｐゴシック" charset="-128"/>
                <a:hlinkClick r:id="rId5"/>
              </a:rPr>
              <a:t>http://planiart.usherbrooke.ca/~eric/</a:t>
            </a:r>
            <a:endParaRPr lang="fr-CA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fr-CA" sz="2000" i="1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fr-CA" sz="2000" i="1" dirty="0">
                <a:ea typeface="ＭＳ Ｐゴシック" charset="-128"/>
                <a:cs typeface="ＭＳ Ｐゴシック" charset="-128"/>
              </a:rPr>
              <a:t>Étudiant au doctorat en informatique</a:t>
            </a:r>
          </a:p>
          <a:p>
            <a:pPr eaLnBrk="1" hangingPunct="1"/>
            <a:r>
              <a:rPr lang="fr-CA" sz="2000" i="1" dirty="0" smtClean="0">
                <a:ea typeface="ＭＳ Ｐゴシック" charset="-128"/>
                <a:cs typeface="ＭＳ Ｐゴシック" charset="-128"/>
              </a:rPr>
              <a:t>Laboratoire Planiart</a:t>
            </a:r>
          </a:p>
          <a:p>
            <a:pPr eaLnBrk="1" hangingPunct="1"/>
            <a:r>
              <a:rPr lang="fr-CA" sz="2000" i="1" dirty="0" smtClean="0">
                <a:ea typeface="ＭＳ Ｐゴシック" charset="-128"/>
                <a:cs typeface="ＭＳ Ｐゴシック" charset="-128"/>
              </a:rPr>
              <a:t>27 octobre 2009 – Séminaires Planiart</a:t>
            </a:r>
            <a:endParaRPr lang="fr-CA" sz="200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5365" name="Picture 5" descr="ente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ie 126"/>
          <p:cNvSpPr/>
          <p:nvPr/>
        </p:nvSpPr>
        <p:spPr>
          <a:xfrm>
            <a:off x="958790" y="3870664"/>
            <a:ext cx="1349406" cy="1686757"/>
          </a:xfrm>
          <a:prstGeom prst="pie">
            <a:avLst>
              <a:gd name="adj1" fmla="val 14868296"/>
              <a:gd name="adj2" fmla="val 157327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Mars Rovers: Uncertainty (Sun)</a:t>
            </a:r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15414" y="5793021"/>
            <a:ext cx="8895426" cy="7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Hexagon 40"/>
          <p:cNvSpPr/>
          <p:nvPr/>
        </p:nvSpPr>
        <p:spPr>
          <a:xfrm>
            <a:off x="2130655" y="5663923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2" name="Group 41"/>
          <p:cNvGrpSpPr/>
          <p:nvPr/>
        </p:nvGrpSpPr>
        <p:grpSpPr>
          <a:xfrm rot="21051092">
            <a:off x="1010846" y="4505080"/>
            <a:ext cx="1349406" cy="1238681"/>
            <a:chOff x="691237" y="4176636"/>
            <a:chExt cx="1349406" cy="1238681"/>
          </a:xfrm>
        </p:grpSpPr>
        <p:sp>
          <p:nvSpPr>
            <p:cNvPr id="43" name="Rectangle 42"/>
            <p:cNvSpPr/>
            <p:nvPr/>
          </p:nvSpPr>
          <p:spPr>
            <a:xfrm>
              <a:off x="819302" y="4541550"/>
              <a:ext cx="1084881" cy="52694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4" name="Group 119"/>
            <p:cNvGrpSpPr/>
            <p:nvPr/>
          </p:nvGrpSpPr>
          <p:grpSpPr>
            <a:xfrm>
              <a:off x="695318" y="4948323"/>
              <a:ext cx="449451" cy="466994"/>
              <a:chOff x="650929" y="5889356"/>
              <a:chExt cx="449451" cy="466994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5" name="Group 120"/>
            <p:cNvGrpSpPr/>
            <p:nvPr/>
          </p:nvGrpSpPr>
          <p:grpSpPr>
            <a:xfrm>
              <a:off x="1532229" y="4948323"/>
              <a:ext cx="449451" cy="466994"/>
              <a:chOff x="650929" y="5889356"/>
              <a:chExt cx="449451" cy="466994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6" name="Group 121"/>
            <p:cNvGrpSpPr/>
            <p:nvPr/>
          </p:nvGrpSpPr>
          <p:grpSpPr>
            <a:xfrm rot="203288">
              <a:off x="691237" y="4176636"/>
              <a:ext cx="1349406" cy="590382"/>
              <a:chOff x="4092606" y="3426781"/>
              <a:chExt cx="1420427" cy="1420428"/>
            </a:xfrm>
            <a:scene3d>
              <a:camera prst="perspectiveRelaxed"/>
              <a:lightRig rig="threePt" dir="t"/>
            </a:scene3d>
          </p:grpSpPr>
          <p:sp>
            <p:nvSpPr>
              <p:cNvPr id="47" name="Rectangle 46"/>
              <p:cNvSpPr/>
              <p:nvPr/>
            </p:nvSpPr>
            <p:spPr>
              <a:xfrm>
                <a:off x="4092606" y="3426781"/>
                <a:ext cx="1420427" cy="14204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1923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1923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11923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1923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1923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3855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3855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855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3855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3855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678532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678532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678532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8532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678532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935984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935984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935984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935984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935984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2200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2200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2200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2200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2200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77" name="Hexagon 76"/>
          <p:cNvSpPr/>
          <p:nvPr/>
        </p:nvSpPr>
        <p:spPr>
          <a:xfrm>
            <a:off x="8167448" y="5717189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8" name="Group 77"/>
          <p:cNvGrpSpPr/>
          <p:nvPr/>
        </p:nvGrpSpPr>
        <p:grpSpPr>
          <a:xfrm rot="836533">
            <a:off x="7012129" y="4522834"/>
            <a:ext cx="1349406" cy="1238681"/>
            <a:chOff x="691237" y="4176636"/>
            <a:chExt cx="1349406" cy="1238681"/>
          </a:xfrm>
        </p:grpSpPr>
        <p:sp>
          <p:nvSpPr>
            <p:cNvPr id="79" name="Rectangle 78"/>
            <p:cNvSpPr/>
            <p:nvPr/>
          </p:nvSpPr>
          <p:spPr>
            <a:xfrm>
              <a:off x="819302" y="4541550"/>
              <a:ext cx="1084881" cy="52694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80" name="Group 155"/>
            <p:cNvGrpSpPr/>
            <p:nvPr/>
          </p:nvGrpSpPr>
          <p:grpSpPr>
            <a:xfrm>
              <a:off x="695318" y="4948323"/>
              <a:ext cx="449451" cy="466994"/>
              <a:chOff x="650929" y="5889356"/>
              <a:chExt cx="449451" cy="466994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1" name="Group 156"/>
            <p:cNvGrpSpPr/>
            <p:nvPr/>
          </p:nvGrpSpPr>
          <p:grpSpPr>
            <a:xfrm>
              <a:off x="1532229" y="4948323"/>
              <a:ext cx="449451" cy="466994"/>
              <a:chOff x="650929" y="5889356"/>
              <a:chExt cx="449451" cy="46699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2" name="Group 157"/>
            <p:cNvGrpSpPr/>
            <p:nvPr/>
          </p:nvGrpSpPr>
          <p:grpSpPr>
            <a:xfrm rot="203288">
              <a:off x="691237" y="4176636"/>
              <a:ext cx="1349406" cy="590382"/>
              <a:chOff x="4092606" y="3426781"/>
              <a:chExt cx="1420427" cy="1420428"/>
            </a:xfrm>
            <a:scene3d>
              <a:camera prst="perspectiveRelaxed"/>
              <a:lightRig rig="threePt" dir="t"/>
            </a:scene3d>
          </p:grpSpPr>
          <p:sp>
            <p:nvSpPr>
              <p:cNvPr id="83" name="Rectangle 82"/>
              <p:cNvSpPr/>
              <p:nvPr/>
            </p:nvSpPr>
            <p:spPr>
              <a:xfrm>
                <a:off x="4092606" y="3426781"/>
                <a:ext cx="1420427" cy="14204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11923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11923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11923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11923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11923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3855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3855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855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3855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3855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678532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678532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678532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678532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678532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935984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935984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935984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935984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935984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52200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2200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52200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2200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2200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113" name="Hexagon 112"/>
          <p:cNvSpPr/>
          <p:nvPr/>
        </p:nvSpPr>
        <p:spPr>
          <a:xfrm>
            <a:off x="7075495" y="5672800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5" name="Straight Arrow Connector 114"/>
          <p:cNvCxnSpPr>
            <a:stCxn id="60" idx="0"/>
          </p:cNvCxnSpPr>
          <p:nvPr/>
        </p:nvCxnSpPr>
        <p:spPr>
          <a:xfrm rot="16200000" flipV="1">
            <a:off x="843104" y="3968593"/>
            <a:ext cx="1385112" cy="17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7266098" y="3786252"/>
            <a:ext cx="1482771" cy="49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106533" y="1518082"/>
            <a:ext cx="1056442" cy="1056442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Sun</a:t>
            </a:r>
            <a:endParaRPr lang="en-CA"/>
          </a:p>
        </p:txBody>
      </p:sp>
      <p:sp>
        <p:nvSpPr>
          <p:cNvPr id="120" name="Oval 119"/>
          <p:cNvSpPr/>
          <p:nvPr/>
        </p:nvSpPr>
        <p:spPr>
          <a:xfrm>
            <a:off x="6223248" y="1535837"/>
            <a:ext cx="1056442" cy="1056442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Sun</a:t>
            </a:r>
            <a:endParaRPr lang="en-CA"/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V="1">
            <a:off x="124012" y="3231744"/>
            <a:ext cx="2141194" cy="844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6200000" flipV="1">
            <a:off x="6267361" y="3302767"/>
            <a:ext cx="2194462" cy="791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Pie 127"/>
          <p:cNvSpPr/>
          <p:nvPr/>
        </p:nvSpPr>
        <p:spPr>
          <a:xfrm>
            <a:off x="7084382" y="3923930"/>
            <a:ext cx="1349406" cy="1686757"/>
          </a:xfrm>
          <a:prstGeom prst="pie">
            <a:avLst>
              <a:gd name="adj1" fmla="val 15041514"/>
              <a:gd name="adj2" fmla="val 172699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71348" y="3116061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mtClean="0"/>
              <a:t>Normal </a:t>
            </a:r>
          </a:p>
          <a:p>
            <a:pPr algn="ctr"/>
            <a:r>
              <a:rPr lang="en-CA" smtClean="0"/>
              <a:t>Vector</a:t>
            </a:r>
            <a:endParaRPr lang="en-CA"/>
          </a:p>
        </p:txBody>
      </p:sp>
      <p:sp>
        <p:nvSpPr>
          <p:cNvPr id="130" name="TextBox 129"/>
          <p:cNvSpPr txBox="1"/>
          <p:nvPr/>
        </p:nvSpPr>
        <p:spPr>
          <a:xfrm>
            <a:off x="8078681" y="3444535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mtClean="0"/>
              <a:t>Normal </a:t>
            </a:r>
          </a:p>
          <a:p>
            <a:pPr algn="ctr"/>
            <a:r>
              <a:rPr lang="en-CA" smtClean="0"/>
              <a:t>Vector</a:t>
            </a:r>
            <a:endParaRPr lang="en-CA"/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Objectives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Goals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Generating plans with </a:t>
            </a:r>
            <a:r>
              <a:rPr lang="en-CA" b="1" dirty="0" smtClean="0">
                <a:solidFill>
                  <a:schemeClr val="accent2"/>
                </a:solidFill>
              </a:rPr>
              <a:t>concurrent actions </a:t>
            </a:r>
            <a:r>
              <a:rPr lang="en-CA" dirty="0" smtClean="0"/>
              <a:t>under 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resources and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chemeClr val="accent2"/>
                </a:solidFill>
              </a:rPr>
              <a:t>time uncertainty</a:t>
            </a:r>
            <a:r>
              <a:rPr lang="en-CA" dirty="0" smtClean="0"/>
              <a:t>.</a:t>
            </a:r>
          </a:p>
          <a:p>
            <a:r>
              <a:rPr lang="en-CA" b="1" dirty="0" smtClean="0">
                <a:solidFill>
                  <a:schemeClr val="accent2"/>
                </a:solidFill>
              </a:rPr>
              <a:t>Time constraints </a:t>
            </a:r>
            <a:r>
              <a:rPr lang="en-CA" dirty="0" smtClean="0"/>
              <a:t>(deadlines, feasibility windows).</a:t>
            </a:r>
          </a:p>
          <a:p>
            <a:r>
              <a:rPr lang="en-CA" dirty="0" smtClean="0"/>
              <a:t>Optimize an </a:t>
            </a:r>
            <a:r>
              <a:rPr lang="en-CA" dirty="0" smtClean="0">
                <a:solidFill>
                  <a:schemeClr val="accent2"/>
                </a:solidFill>
              </a:rPr>
              <a:t>objective function </a:t>
            </a:r>
            <a:r>
              <a:rPr lang="en-CA" dirty="0" smtClean="0"/>
              <a:t>(i.e. travel distance, </a:t>
            </a:r>
            <a:r>
              <a:rPr lang="en-CA" dirty="0" smtClean="0">
                <a:solidFill>
                  <a:schemeClr val="accent2"/>
                </a:solidFill>
              </a:rPr>
              <a:t>expected makespan</a:t>
            </a:r>
            <a:r>
              <a:rPr lang="en-CA" dirty="0" smtClean="0"/>
              <a:t>).</a:t>
            </a:r>
          </a:p>
          <a:p>
            <a:r>
              <a:rPr lang="en-CA" dirty="0" smtClean="0"/>
              <a:t>Elaborate a </a:t>
            </a:r>
            <a:r>
              <a:rPr lang="en-CA" dirty="0" smtClean="0">
                <a:solidFill>
                  <a:schemeClr val="accent2"/>
                </a:solidFill>
              </a:rPr>
              <a:t>probabilistic admissible heuristic </a:t>
            </a:r>
            <a:r>
              <a:rPr lang="en-CA" dirty="0" smtClean="0"/>
              <a:t>based on </a:t>
            </a:r>
            <a:r>
              <a:rPr lang="en-CA" dirty="0" smtClean="0">
                <a:solidFill>
                  <a:srgbClr val="C0504D"/>
                </a:solidFill>
              </a:rPr>
              <a:t>relaxed planning graph</a:t>
            </a:r>
            <a:r>
              <a:rPr lang="en-CA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Assumptions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Only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amount of resources and</a:t>
            </a:r>
            <a:r>
              <a:rPr lang="en-CA" dirty="0" smtClean="0"/>
              <a:t> action duration are uncertain.</a:t>
            </a:r>
          </a:p>
          <a:p>
            <a:r>
              <a:rPr lang="en-CA" dirty="0" smtClean="0"/>
              <a:t>All other </a:t>
            </a:r>
            <a:r>
              <a:rPr lang="en-CA" b="1" dirty="0" smtClean="0">
                <a:solidFill>
                  <a:schemeClr val="accent2"/>
                </a:solidFill>
              </a:rPr>
              <a:t>outcomes</a:t>
            </a:r>
            <a:r>
              <a:rPr lang="en-CA" dirty="0" smtClean="0"/>
              <a:t> are totally </a:t>
            </a:r>
            <a:r>
              <a:rPr lang="en-CA" b="1" dirty="0" smtClean="0">
                <a:solidFill>
                  <a:schemeClr val="accent2"/>
                </a:solidFill>
              </a:rPr>
              <a:t>deterministic</a:t>
            </a:r>
            <a:r>
              <a:rPr lang="en-CA" dirty="0" smtClean="0"/>
              <a:t>.</a:t>
            </a:r>
          </a:p>
          <a:p>
            <a:r>
              <a:rPr lang="en-CA" b="1" dirty="0" smtClean="0">
                <a:solidFill>
                  <a:schemeClr val="accent2"/>
                </a:solidFill>
              </a:rPr>
              <a:t>Fully observable </a:t>
            </a:r>
            <a:r>
              <a:rPr lang="en-CA" dirty="0" smtClean="0"/>
              <a:t>domain.</a:t>
            </a:r>
          </a:p>
          <a:p>
            <a:r>
              <a:rPr lang="en-CA" dirty="0" smtClean="0"/>
              <a:t>Time and resources uncertainty is </a:t>
            </a:r>
            <a:r>
              <a:rPr lang="en-CA" b="1" dirty="0" smtClean="0">
                <a:solidFill>
                  <a:schemeClr val="accent2"/>
                </a:solidFill>
              </a:rPr>
              <a:t>continue</a:t>
            </a:r>
            <a:r>
              <a:rPr lang="en-CA" dirty="0" smtClean="0"/>
              <a:t>, not discrete.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Dimensions</a:t>
            </a:r>
            <a:endParaRPr lang="en-CA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 smtClean="0"/>
              <a:t>Effects</a:t>
            </a:r>
            <a:r>
              <a:rPr lang="en-CA" sz="2800" dirty="0" smtClean="0"/>
              <a:t>: </a:t>
            </a:r>
            <a:r>
              <a:rPr lang="en-CA" sz="2800" b="1" dirty="0" smtClean="0">
                <a:solidFill>
                  <a:schemeClr val="accent2"/>
                </a:solidFill>
              </a:rPr>
              <a:t>Determinist</a:t>
            </a:r>
            <a:r>
              <a:rPr lang="en-CA" sz="2800" dirty="0" smtClean="0"/>
              <a:t> </a:t>
            </a:r>
            <a:r>
              <a:rPr lang="en-CA" sz="2800" i="1" dirty="0" smtClean="0"/>
              <a:t>  </a:t>
            </a:r>
            <a:r>
              <a:rPr lang="en-CA" sz="2800" i="1" dirty="0" err="1" smtClean="0"/>
              <a:t>vs</a:t>
            </a:r>
            <a:r>
              <a:rPr lang="en-CA" sz="2800" i="1" dirty="0" smtClean="0"/>
              <a:t>  </a:t>
            </a:r>
            <a:r>
              <a:rPr lang="en-CA" sz="2800" dirty="0" smtClean="0"/>
              <a:t>Non-Determinist.</a:t>
            </a:r>
          </a:p>
          <a:p>
            <a:endParaRPr lang="en-CA" sz="2800" dirty="0" smtClean="0"/>
          </a:p>
          <a:p>
            <a:r>
              <a:rPr lang="en-CA" sz="2800" u="sng" dirty="0" smtClean="0"/>
              <a:t>Duration</a:t>
            </a:r>
            <a:r>
              <a:rPr lang="en-CA" sz="2800" dirty="0" smtClean="0"/>
              <a:t>: Unit (instantaneous)  </a:t>
            </a:r>
            <a:r>
              <a:rPr lang="en-CA" sz="2800" dirty="0" err="1" smtClean="0"/>
              <a:t>vs</a:t>
            </a:r>
            <a:r>
              <a:rPr lang="en-CA" sz="2800" dirty="0" smtClean="0"/>
              <a:t> Determinist  </a:t>
            </a:r>
            <a:r>
              <a:rPr lang="en-CA" sz="2800" dirty="0" err="1" smtClean="0"/>
              <a:t>vs</a:t>
            </a:r>
            <a:r>
              <a:rPr lang="en-CA" sz="2800" dirty="0" smtClean="0"/>
              <a:t>  Discrete Uncertainty  </a:t>
            </a:r>
            <a:r>
              <a:rPr lang="en-CA" sz="2800" dirty="0" err="1" smtClean="0"/>
              <a:t>vs</a:t>
            </a:r>
            <a:r>
              <a:rPr lang="en-CA" sz="2800" dirty="0" smtClean="0"/>
              <a:t>  </a:t>
            </a:r>
            <a:r>
              <a:rPr lang="en-CA" sz="2800" b="1" dirty="0" smtClean="0">
                <a:solidFill>
                  <a:schemeClr val="accent2"/>
                </a:solidFill>
              </a:rPr>
              <a:t>Probabilistic</a:t>
            </a:r>
            <a:r>
              <a:rPr lang="en-CA" sz="2800" dirty="0" smtClean="0"/>
              <a:t> (continue).</a:t>
            </a:r>
          </a:p>
          <a:p>
            <a:endParaRPr lang="en-CA" sz="2800" dirty="0" smtClean="0"/>
          </a:p>
          <a:p>
            <a:r>
              <a:rPr lang="en-CA" sz="2800" u="sng" dirty="0" err="1" smtClean="0"/>
              <a:t>Observability</a:t>
            </a:r>
            <a:r>
              <a:rPr lang="en-CA" sz="2800" dirty="0" smtClean="0"/>
              <a:t> : </a:t>
            </a:r>
            <a:r>
              <a:rPr lang="en-CA" sz="2800" b="1" dirty="0" smtClean="0">
                <a:solidFill>
                  <a:schemeClr val="accent2"/>
                </a:solidFill>
              </a:rPr>
              <a:t>Full</a:t>
            </a:r>
            <a:r>
              <a:rPr lang="en-CA" sz="2800" dirty="0" smtClean="0"/>
              <a:t>  </a:t>
            </a:r>
            <a:r>
              <a:rPr lang="en-CA" sz="2800" dirty="0" err="1" smtClean="0"/>
              <a:t>vs</a:t>
            </a:r>
            <a:r>
              <a:rPr lang="en-CA" sz="2800" dirty="0" smtClean="0"/>
              <a:t>  Partial  </a:t>
            </a:r>
            <a:r>
              <a:rPr lang="en-CA" sz="2800" dirty="0" err="1" smtClean="0"/>
              <a:t>vs</a:t>
            </a:r>
            <a:r>
              <a:rPr lang="en-CA" sz="2800" dirty="0" smtClean="0"/>
              <a:t>  Sensing Actions.</a:t>
            </a:r>
          </a:p>
          <a:p>
            <a:endParaRPr lang="en-CA" sz="2800" dirty="0" smtClean="0"/>
          </a:p>
          <a:p>
            <a:r>
              <a:rPr lang="en-CA" sz="2800" u="sng" dirty="0" smtClean="0"/>
              <a:t>Concurrency</a:t>
            </a:r>
            <a:r>
              <a:rPr lang="en-CA" sz="2800" dirty="0" smtClean="0"/>
              <a:t> : Sequential  </a:t>
            </a:r>
            <a:r>
              <a:rPr lang="en-CA" sz="2800" dirty="0" err="1" smtClean="0"/>
              <a:t>vs</a:t>
            </a:r>
            <a:r>
              <a:rPr lang="en-CA" sz="2800" dirty="0" smtClean="0"/>
              <a:t>  </a:t>
            </a:r>
            <a:r>
              <a:rPr lang="en-CA" sz="2800" b="1" dirty="0" smtClean="0">
                <a:solidFill>
                  <a:schemeClr val="accent2"/>
                </a:solidFill>
              </a:rPr>
              <a:t>Concurrent (Simple Temporal) []</a:t>
            </a:r>
            <a:r>
              <a:rPr lang="en-CA" sz="2800" dirty="0" smtClean="0"/>
              <a:t>  </a:t>
            </a:r>
            <a:r>
              <a:rPr lang="en-CA" sz="2800" dirty="0" err="1" smtClean="0"/>
              <a:t>vs</a:t>
            </a:r>
            <a:r>
              <a:rPr lang="en-CA" sz="2800" dirty="0" smtClean="0"/>
              <a:t> Required Concurrency.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Literature review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1538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Existing Approaches</a:t>
            </a:r>
            <a:endParaRPr lang="en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1539"/>
            <a:ext cx="8229600" cy="6316462"/>
          </a:xfrm>
        </p:spPr>
        <p:txBody>
          <a:bodyPr>
            <a:normAutofit fontScale="62500" lnSpcReduction="20000"/>
          </a:bodyPr>
          <a:lstStyle/>
          <a:p>
            <a:r>
              <a:rPr lang="en-CA" u="sng" dirty="0" smtClean="0"/>
              <a:t>Planning concurrent actions</a:t>
            </a:r>
          </a:p>
          <a:p>
            <a:pPr lvl="1"/>
            <a:r>
              <a:rPr lang="en-CA" b="1" dirty="0" smtClean="0"/>
              <a:t>F. Bacchus and M. </a:t>
            </a:r>
            <a:r>
              <a:rPr lang="en-CA" b="1" dirty="0" err="1" smtClean="0"/>
              <a:t>Ady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Planning with Resource and Concurrency : A Forward Chaining Approach.</a:t>
            </a:r>
            <a:r>
              <a:rPr lang="en-CA" dirty="0" smtClean="0"/>
              <a:t> IJCAI. 2001.</a:t>
            </a:r>
          </a:p>
          <a:p>
            <a:r>
              <a:rPr lang="en-CA" u="sng" dirty="0" smtClean="0"/>
              <a:t>MDP : </a:t>
            </a:r>
            <a:r>
              <a:rPr lang="en-CA" u="sng" dirty="0" err="1" smtClean="0"/>
              <a:t>CoMDP</a:t>
            </a:r>
            <a:r>
              <a:rPr lang="en-CA" u="sng" dirty="0" smtClean="0"/>
              <a:t>, CPTP</a:t>
            </a:r>
          </a:p>
          <a:p>
            <a:pPr lvl="1"/>
            <a:r>
              <a:rPr lang="en-CA" b="1" dirty="0" err="1" smtClean="0"/>
              <a:t>Mausam</a:t>
            </a:r>
            <a:r>
              <a:rPr lang="en-CA" b="1" dirty="0" smtClean="0"/>
              <a:t> and Daniel S. Weld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Probabilistic Temporal Planning with Uncertain Durations</a:t>
            </a:r>
            <a:r>
              <a:rPr lang="en-CA" dirty="0" smtClean="0"/>
              <a:t>. National Conference on Artificial Intelligence (AAAI). 2006.</a:t>
            </a:r>
          </a:p>
          <a:p>
            <a:pPr lvl="1"/>
            <a:r>
              <a:rPr lang="en-CA" b="1" dirty="0" err="1" smtClean="0"/>
              <a:t>Mausam</a:t>
            </a:r>
            <a:r>
              <a:rPr lang="en-CA" b="1" dirty="0" smtClean="0"/>
              <a:t> and Daniel S. Weld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Concurrent Probabilistic Temporal Planning.</a:t>
            </a:r>
            <a:r>
              <a:rPr lang="en-CA" dirty="0" smtClean="0"/>
              <a:t> International Conference on Automated Planning and Scheduling. 2005</a:t>
            </a:r>
          </a:p>
          <a:p>
            <a:pPr lvl="1"/>
            <a:r>
              <a:rPr lang="en-CA" b="1" dirty="0" err="1" smtClean="0"/>
              <a:t>Mausam</a:t>
            </a:r>
            <a:r>
              <a:rPr lang="en-CA" b="1" dirty="0" smtClean="0"/>
              <a:t> and Daniel S. Weld</a:t>
            </a:r>
            <a:r>
              <a:rPr lang="en-CA" dirty="0" smtClean="0"/>
              <a:t>. </a:t>
            </a:r>
            <a:r>
              <a:rPr lang="en-CA" dirty="0" smtClean="0">
                <a:solidFill>
                  <a:srgbClr val="FF0000"/>
                </a:solidFill>
              </a:rPr>
              <a:t>Solving concurrent Markov Decision Processes.</a:t>
            </a:r>
            <a:r>
              <a:rPr lang="en-CA" dirty="0" smtClean="0"/>
              <a:t> National Conference on Artificial intelligence (AAAI). AAAI Press / The MIT Press. 716-722. 2004.</a:t>
            </a:r>
          </a:p>
          <a:p>
            <a:r>
              <a:rPr lang="en-CA" u="sng" dirty="0" smtClean="0"/>
              <a:t>Factored Policy Gradient : FPG</a:t>
            </a:r>
          </a:p>
          <a:p>
            <a:pPr lvl="1"/>
            <a:r>
              <a:rPr lang="en-CA" b="1" dirty="0" smtClean="0"/>
              <a:t>O. Buffet  and D. </a:t>
            </a:r>
            <a:r>
              <a:rPr lang="fr-FR" b="1" dirty="0" smtClean="0"/>
              <a:t>Aberdeen</a:t>
            </a:r>
            <a:r>
              <a:rPr lang="fr-FR" dirty="0" smtClean="0"/>
              <a:t>. </a:t>
            </a:r>
            <a:r>
              <a:rPr lang="fr-FR" dirty="0" smtClean="0">
                <a:solidFill>
                  <a:srgbClr val="FF0000"/>
                </a:solidFill>
              </a:rPr>
              <a:t>The </a:t>
            </a:r>
            <a:r>
              <a:rPr lang="fr-FR" dirty="0" err="1" smtClean="0">
                <a:solidFill>
                  <a:srgbClr val="FF0000"/>
                </a:solidFill>
              </a:rPr>
              <a:t>Factored</a:t>
            </a:r>
            <a:r>
              <a:rPr lang="fr-FR" dirty="0" smtClean="0">
                <a:solidFill>
                  <a:srgbClr val="FF0000"/>
                </a:solidFill>
              </a:rPr>
              <a:t> Policy Gradient </a:t>
            </a:r>
            <a:r>
              <a:rPr lang="fr-FR" dirty="0" err="1">
                <a:solidFill>
                  <a:srgbClr val="FF0000"/>
                </a:solidFill>
              </a:rPr>
              <a:t>P</a:t>
            </a:r>
            <a:r>
              <a:rPr lang="fr-FR" dirty="0" err="1" smtClean="0">
                <a:solidFill>
                  <a:srgbClr val="FF0000"/>
                </a:solidFill>
              </a:rPr>
              <a:t>lanner</a:t>
            </a:r>
            <a:r>
              <a:rPr lang="fr-FR" dirty="0"/>
              <a:t>. </a:t>
            </a:r>
            <a:r>
              <a:rPr lang="fr-FR" dirty="0" err="1"/>
              <a:t>Artificial</a:t>
            </a:r>
            <a:r>
              <a:rPr lang="fr-FR" dirty="0"/>
              <a:t> Intelligence 173(5-6):722–747</a:t>
            </a:r>
            <a:r>
              <a:rPr lang="fr-FR" dirty="0" smtClean="0"/>
              <a:t>. 2009.</a:t>
            </a:r>
            <a:endParaRPr lang="en-CA" dirty="0" smtClean="0"/>
          </a:p>
          <a:p>
            <a:r>
              <a:rPr lang="en-CA" u="sng" dirty="0" smtClean="0"/>
              <a:t>Incremental methods with plan simulation (sampling) : </a:t>
            </a:r>
            <a:r>
              <a:rPr lang="en-CA" u="sng" dirty="0" err="1" smtClean="0"/>
              <a:t>Tempastic</a:t>
            </a:r>
            <a:endParaRPr lang="en-CA" u="sng" dirty="0" smtClean="0"/>
          </a:p>
          <a:p>
            <a:pPr lvl="1"/>
            <a:r>
              <a:rPr lang="en-CA" b="1" baseline="0" dirty="0" smtClean="0"/>
              <a:t>H. </a:t>
            </a:r>
            <a:r>
              <a:rPr lang="en-CA" b="1" baseline="0" dirty="0" err="1" smtClean="0"/>
              <a:t>Younes</a:t>
            </a:r>
            <a:r>
              <a:rPr lang="en-CA" b="1" baseline="0" dirty="0" smtClean="0"/>
              <a:t>, D. </a:t>
            </a:r>
            <a:r>
              <a:rPr lang="en-CA" b="1" baseline="0" dirty="0" err="1" smtClean="0"/>
              <a:t>Musliner</a:t>
            </a:r>
            <a:r>
              <a:rPr lang="en-CA" b="1" baseline="0" dirty="0" smtClean="0"/>
              <a:t>, and R. Simmons</a:t>
            </a:r>
            <a:r>
              <a:rPr lang="en-CA" baseline="0" dirty="0" smtClean="0"/>
              <a:t>. </a:t>
            </a:r>
            <a:r>
              <a:rPr lang="en-CA" baseline="0" dirty="0" smtClean="0">
                <a:solidFill>
                  <a:srgbClr val="FF0000"/>
                </a:solidFill>
              </a:rPr>
              <a:t>« A framework for planning in continuous-time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baseline="0" dirty="0" smtClean="0">
                <a:solidFill>
                  <a:srgbClr val="FF0000"/>
                </a:solidFill>
              </a:rPr>
              <a:t>stochastic domains</a:t>
            </a:r>
            <a:r>
              <a:rPr lang="en-CA" baseline="0" dirty="0" smtClean="0"/>
              <a:t>. International Conference on Automated Planning and Scheduling</a:t>
            </a:r>
            <a:r>
              <a:rPr lang="en-CA" dirty="0" smtClean="0"/>
              <a:t> </a:t>
            </a:r>
            <a:r>
              <a:rPr lang="en-CA" baseline="0" dirty="0" smtClean="0"/>
              <a:t>(ICAPS). 2003.</a:t>
            </a:r>
          </a:p>
          <a:p>
            <a:pPr lvl="1"/>
            <a:r>
              <a:rPr lang="en-CA" b="1" baseline="0" dirty="0" smtClean="0"/>
              <a:t>H. </a:t>
            </a:r>
            <a:r>
              <a:rPr lang="en-CA" b="1" baseline="0" dirty="0" err="1" smtClean="0"/>
              <a:t>Younes</a:t>
            </a:r>
            <a:r>
              <a:rPr lang="en-CA" b="1" baseline="0" dirty="0" smtClean="0"/>
              <a:t> </a:t>
            </a:r>
            <a:r>
              <a:rPr lang="en-CA" b="1" dirty="0" smtClean="0"/>
              <a:t>and</a:t>
            </a:r>
            <a:r>
              <a:rPr lang="en-CA" b="1" baseline="0" dirty="0" smtClean="0"/>
              <a:t> R. Simmons</a:t>
            </a:r>
            <a:r>
              <a:rPr lang="en-CA" baseline="0" dirty="0" smtClean="0"/>
              <a:t>. </a:t>
            </a:r>
            <a:r>
              <a:rPr lang="en-CA" baseline="0" dirty="0" smtClean="0">
                <a:solidFill>
                  <a:srgbClr val="FF0000"/>
                </a:solidFill>
              </a:rPr>
              <a:t>Policy generation for continuous-time stochastic domains with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baseline="0" dirty="0" smtClean="0">
                <a:solidFill>
                  <a:srgbClr val="FF0000"/>
                </a:solidFill>
              </a:rPr>
              <a:t>concurrency</a:t>
            </a:r>
            <a:r>
              <a:rPr lang="en-CA" baseline="0" dirty="0" smtClean="0"/>
              <a:t>. International Conference on Automated Planning and Scheduling (ICAPS). 2004.</a:t>
            </a:r>
          </a:p>
          <a:p>
            <a:pPr lvl="1"/>
            <a:r>
              <a:rPr lang="en-CA" b="1" baseline="0" dirty="0" smtClean="0"/>
              <a:t>R. </a:t>
            </a:r>
            <a:r>
              <a:rPr lang="en-CA" b="1" baseline="0" dirty="0" err="1" smtClean="0"/>
              <a:t>Dearden</a:t>
            </a:r>
            <a:r>
              <a:rPr lang="en-CA" b="1" baseline="0" dirty="0" smtClean="0"/>
              <a:t>, N. </a:t>
            </a:r>
            <a:r>
              <a:rPr lang="en-CA" b="1" baseline="0" dirty="0" err="1" smtClean="0"/>
              <a:t>Meuleau</a:t>
            </a:r>
            <a:r>
              <a:rPr lang="en-CA" b="1" baseline="0" dirty="0" smtClean="0"/>
              <a:t>, S. </a:t>
            </a:r>
            <a:r>
              <a:rPr lang="en-CA" b="1" baseline="0" dirty="0" err="1" smtClean="0"/>
              <a:t>Ramakrishnan</a:t>
            </a:r>
            <a:r>
              <a:rPr lang="en-CA" b="1" baseline="0" dirty="0" smtClean="0"/>
              <a:t>, D. Smith, </a:t>
            </a:r>
            <a:r>
              <a:rPr lang="en-CA" b="1" dirty="0" smtClean="0"/>
              <a:t>and</a:t>
            </a:r>
            <a:r>
              <a:rPr lang="en-CA" b="1" baseline="0" dirty="0" smtClean="0"/>
              <a:t> R. Washington</a:t>
            </a:r>
            <a:r>
              <a:rPr lang="en-CA" baseline="0" dirty="0" smtClean="0"/>
              <a:t>. </a:t>
            </a:r>
            <a:r>
              <a:rPr lang="en-CA" baseline="0" dirty="0" smtClean="0">
                <a:solidFill>
                  <a:srgbClr val="FF0000"/>
                </a:solidFill>
              </a:rPr>
              <a:t>Incremental contingency planning</a:t>
            </a:r>
            <a:r>
              <a:rPr lang="en-CA" baseline="0" dirty="0" smtClean="0"/>
              <a:t>. ICAPS Workshop on Planning under Uncertainty. 2003.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596" y="1074198"/>
            <a:ext cx="8504808" cy="5571173"/>
          </a:xfrm>
          <a:prstGeom prst="roundRect">
            <a:avLst>
              <a:gd name="adj" fmla="val 7603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Non-Deterministic</a:t>
            </a:r>
            <a:r>
              <a:rPr lang="en-CA" dirty="0" smtClean="0">
                <a:solidFill>
                  <a:schemeClr val="accent2"/>
                </a:solidFill>
              </a:rPr>
              <a:t> (General Uncertainty)</a:t>
            </a:r>
            <a:r>
              <a:rPr lang="en-CA" b="1" dirty="0" smtClean="0">
                <a:solidFill>
                  <a:schemeClr val="accent2"/>
                </a:solidFill>
              </a:rPr>
              <a:t>  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FPG </a:t>
            </a:r>
            <a:r>
              <a:rPr lang="en-CA" sz="1400" dirty="0" smtClean="0">
                <a:solidFill>
                  <a:schemeClr val="tx2"/>
                </a:solidFill>
              </a:rPr>
              <a:t>[Buffet]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22"/>
            <a:ext cx="8229600" cy="959365"/>
          </a:xfrm>
          <a:effectLst/>
        </p:spPr>
        <p:txBody>
          <a:bodyPr>
            <a:noAutofit/>
          </a:bodyPr>
          <a:lstStyle/>
          <a:p>
            <a:r>
              <a:rPr lang="en-CA" sz="3200" dirty="0" smtClean="0"/>
              <a:t>Families of Planning Problems with Actions Concurrency and Uncertainty</a:t>
            </a:r>
            <a:endParaRPr lang="en-CA" sz="3200" dirty="0"/>
          </a:p>
        </p:txBody>
      </p:sp>
      <p:sp>
        <p:nvSpPr>
          <p:cNvPr id="19" name="Rounded Rectangle 18"/>
          <p:cNvSpPr/>
          <p:nvPr/>
        </p:nvSpPr>
        <p:spPr>
          <a:xfrm>
            <a:off x="3906183" y="1837678"/>
            <a:ext cx="4749553" cy="4456591"/>
          </a:xfrm>
          <a:prstGeom prst="roundRect">
            <a:avLst>
              <a:gd name="adj" fmla="val 111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Deterministic </a:t>
            </a:r>
          </a:p>
          <a:p>
            <a:r>
              <a:rPr lang="en-CA" b="1" dirty="0" smtClean="0">
                <a:solidFill>
                  <a:schemeClr val="accent2"/>
                </a:solidFill>
              </a:rPr>
              <a:t>+ Continuous Action Duration Uncertainty</a:t>
            </a:r>
          </a:p>
          <a:p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Dearden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1623" y="1793289"/>
            <a:ext cx="8255256" cy="4704659"/>
          </a:xfrm>
          <a:prstGeom prst="roundRect">
            <a:avLst>
              <a:gd name="adj" fmla="val 11122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Durative Action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CPTP </a:t>
            </a:r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Mausam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7076" y="2894119"/>
            <a:ext cx="7597556" cy="3467745"/>
          </a:xfrm>
          <a:prstGeom prst="roundRect">
            <a:avLst>
              <a:gd name="adj" fmla="val 11122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Action Concurrency</a:t>
            </a:r>
          </a:p>
          <a:p>
            <a:r>
              <a:rPr lang="en-CA" dirty="0" err="1" smtClean="0">
                <a:solidFill>
                  <a:schemeClr val="tx2"/>
                </a:solidFill>
              </a:rPr>
              <a:t>CoMDP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Mausam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33964" y="5080420"/>
            <a:ext cx="4978100" cy="1104284"/>
          </a:xfrm>
          <a:prstGeom prst="roundRect">
            <a:avLst>
              <a:gd name="adj" fmla="val 11122"/>
            </a:avLst>
          </a:prstGeom>
          <a:noFill/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1600" b="1" dirty="0" smtClean="0">
                <a:solidFill>
                  <a:schemeClr val="accent2"/>
                </a:solidFill>
              </a:rPr>
              <a:t>Sequence of Instantaneous </a:t>
            </a:r>
          </a:p>
          <a:p>
            <a:r>
              <a:rPr lang="en-CA" sz="1600" b="1" dirty="0" smtClean="0">
                <a:solidFill>
                  <a:schemeClr val="accent2"/>
                </a:solidFill>
              </a:rPr>
              <a:t>Actions </a:t>
            </a:r>
            <a:r>
              <a:rPr lang="en-CA" sz="1400" i="1" dirty="0" smtClean="0">
                <a:solidFill>
                  <a:schemeClr val="accent2"/>
                </a:solidFill>
              </a:rPr>
              <a:t>(unit duration)</a:t>
            </a:r>
            <a:endParaRPr lang="en-CA" sz="1600" i="1" dirty="0" smtClean="0">
              <a:solidFill>
                <a:schemeClr val="accent2"/>
              </a:solidFill>
            </a:endParaRPr>
          </a:p>
          <a:p>
            <a:r>
              <a:rPr lang="en-CA" sz="1600" b="1" dirty="0" smtClean="0">
                <a:solidFill>
                  <a:schemeClr val="tx2"/>
                </a:solidFill>
              </a:rPr>
              <a:t>MDP</a:t>
            </a:r>
            <a:endParaRPr lang="en-CA" sz="1600" dirty="0" smtClean="0">
              <a:solidFill>
                <a:schemeClr val="tx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94955" y="2947386"/>
            <a:ext cx="4003825" cy="2095131"/>
          </a:xfrm>
          <a:prstGeom prst="roundRect">
            <a:avLst>
              <a:gd name="adj" fmla="val 1112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Action Concurrency</a:t>
            </a:r>
          </a:p>
          <a:p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Beaudry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</a:p>
          <a:p>
            <a:r>
              <a:rPr lang="en-CA" sz="1400" dirty="0" err="1" smtClean="0">
                <a:solidFill>
                  <a:schemeClr val="tx2"/>
                </a:solidFill>
              </a:rPr>
              <a:t>Tempastic</a:t>
            </a:r>
            <a:r>
              <a:rPr lang="en-CA" sz="1400" dirty="0" smtClean="0">
                <a:solidFill>
                  <a:schemeClr val="tx2"/>
                </a:solidFill>
              </a:rPr>
              <a:t> [</a:t>
            </a:r>
            <a:r>
              <a:rPr lang="en-CA" sz="1400" dirty="0" err="1" smtClean="0">
                <a:solidFill>
                  <a:schemeClr val="tx2"/>
                </a:solidFill>
              </a:rPr>
              <a:t>Younes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96792" y="3790765"/>
            <a:ext cx="3950576" cy="2290439"/>
          </a:xfrm>
          <a:prstGeom prst="roundRect">
            <a:avLst>
              <a:gd name="adj" fmla="val 11122"/>
            </a:avLst>
          </a:prstGeom>
          <a:solidFill>
            <a:schemeClr val="tx2">
              <a:lumMod val="20000"/>
              <a:lumOff val="80000"/>
              <a:alpha val="41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CA" b="1" dirty="0" smtClean="0">
                <a:solidFill>
                  <a:schemeClr val="accent2"/>
                </a:solidFill>
              </a:rPr>
              <a:t>+ Deterministic </a:t>
            </a:r>
          </a:p>
          <a:p>
            <a:pPr algn="r"/>
            <a:r>
              <a:rPr lang="en-CA" b="1" dirty="0" smtClean="0">
                <a:solidFill>
                  <a:schemeClr val="accent2"/>
                </a:solidFill>
              </a:rPr>
              <a:t>Action Duration</a:t>
            </a:r>
          </a:p>
          <a:p>
            <a:pPr algn="r"/>
            <a:r>
              <a:rPr lang="en-CA" dirty="0" smtClean="0">
                <a:solidFill>
                  <a:schemeClr val="tx2"/>
                </a:solidFill>
              </a:rPr>
              <a:t>A*+PDDL </a:t>
            </a:r>
            <a:r>
              <a:rPr lang="en-CA" sz="1400" dirty="0" smtClean="0">
                <a:solidFill>
                  <a:schemeClr val="tx2"/>
                </a:solidFill>
              </a:rPr>
              <a:t>with durative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41181" y="3861786"/>
            <a:ext cx="3684233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= Temporal Track of ICAPS/IPC</a:t>
            </a:r>
          </a:p>
          <a:p>
            <a:r>
              <a:rPr lang="en-CA" dirty="0" smtClean="0">
                <a:solidFill>
                  <a:schemeClr val="tx2"/>
                </a:solidFill>
              </a:rPr>
              <a:t>A* + PDDL 3.0 </a:t>
            </a:r>
            <a:r>
              <a:rPr lang="en-CA" sz="1400" dirty="0" smtClean="0">
                <a:solidFill>
                  <a:schemeClr val="tx2"/>
                </a:solidFill>
              </a:rPr>
              <a:t>with durative actions</a:t>
            </a:r>
            <a:endParaRPr lang="en-CA" dirty="0" smtClean="0">
              <a:solidFill>
                <a:schemeClr val="tx2"/>
              </a:solidFill>
            </a:endParaRPr>
          </a:p>
          <a:p>
            <a:r>
              <a:rPr lang="en-CA" sz="1400" dirty="0" smtClean="0">
                <a:solidFill>
                  <a:schemeClr val="tx2"/>
                </a:solidFill>
              </a:rPr>
              <a:t>+ Forward chaining [</a:t>
            </a:r>
            <a:r>
              <a:rPr lang="en-CA" sz="1400" dirty="0" err="1" smtClean="0">
                <a:solidFill>
                  <a:schemeClr val="tx2"/>
                </a:solidFill>
              </a:rPr>
              <a:t>Bacchus&amp;Ady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955B7EA-E0F1-9E45-AF6A-7A9BD82D9F1F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12" name="Rounded Rectangle 11"/>
          <p:cNvSpPr/>
          <p:nvPr/>
        </p:nvSpPr>
        <p:spPr>
          <a:xfrm>
            <a:off x="4447713" y="5149048"/>
            <a:ext cx="1615736" cy="825623"/>
          </a:xfrm>
          <a:prstGeom prst="roundRect">
            <a:avLst>
              <a:gd name="adj" fmla="val 1112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1600" b="1" dirty="0" smtClean="0">
                <a:solidFill>
                  <a:schemeClr val="accent2"/>
                </a:solidFill>
              </a:rPr>
              <a:t>Classical Planning</a:t>
            </a:r>
          </a:p>
          <a:p>
            <a:r>
              <a:rPr lang="en-CA" sz="1600" b="1" dirty="0" smtClean="0">
                <a:solidFill>
                  <a:schemeClr val="tx2"/>
                </a:solidFill>
              </a:rPr>
              <a:t>A* + PDDL</a:t>
            </a:r>
            <a:endParaRPr lang="en-CA" sz="1600" dirty="0" smtClean="0">
              <a:solidFill>
                <a:schemeClr val="tx2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1589103" y="861134"/>
            <a:ext cx="6063448" cy="5637320"/>
          </a:xfrm>
          <a:prstGeom prst="noSmoking">
            <a:avLst>
              <a:gd name="adj" fmla="val 72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596" y="550415"/>
            <a:ext cx="8504808" cy="5885896"/>
          </a:xfrm>
          <a:prstGeom prst="roundRect">
            <a:avLst>
              <a:gd name="adj" fmla="val 7603"/>
            </a:avLst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Fully Non-Deterministic (Outcome + Duration) + Action Concurrency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FPG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[Buffet]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99" y="2690196"/>
            <a:ext cx="8003263" cy="3612949"/>
          </a:xfrm>
          <a:prstGeom prst="roundRect">
            <a:avLst>
              <a:gd name="adj" fmla="val 1112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Discrete Action </a:t>
            </a:r>
          </a:p>
          <a:p>
            <a:r>
              <a:rPr lang="en-CA" b="1" dirty="0" smtClean="0">
                <a:solidFill>
                  <a:schemeClr val="accent2"/>
                </a:solidFill>
              </a:rPr>
              <a:t>Duration Uncertainty</a:t>
            </a:r>
          </a:p>
          <a:p>
            <a:r>
              <a:rPr lang="en-CA" b="1" dirty="0" smtClean="0">
                <a:solidFill>
                  <a:schemeClr val="tx2"/>
                </a:solidFill>
              </a:rPr>
              <a:t>CPTP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Mausam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dirty="0" smtClean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30852" y="1087735"/>
            <a:ext cx="5124884" cy="4682752"/>
          </a:xfrm>
          <a:prstGeom prst="roundRect">
            <a:avLst>
              <a:gd name="adj" fmla="val 11122"/>
            </a:avLst>
          </a:prstGeom>
          <a:solidFill>
            <a:srgbClr val="F6F7BF">
              <a:alpha val="49804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Deterministic Outcomes</a:t>
            </a:r>
          </a:p>
          <a:p>
            <a:r>
              <a:rPr lang="en-CA" b="1" dirty="0" smtClean="0">
                <a:solidFill>
                  <a:schemeClr val="accent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b="1" dirty="0" err="1" smtClean="0">
                <a:solidFill>
                  <a:schemeClr val="tx2"/>
                </a:solidFill>
              </a:rPr>
              <a:t>Beaudry</a:t>
            </a:r>
            <a:r>
              <a:rPr lang="en-CA" sz="1400" dirty="0" smtClean="0">
                <a:solidFill>
                  <a:schemeClr val="tx2"/>
                </a:solidFill>
              </a:rPr>
              <a:t>] [</a:t>
            </a:r>
            <a:r>
              <a:rPr lang="en-CA" sz="1400" dirty="0" err="1" smtClean="0">
                <a:solidFill>
                  <a:schemeClr val="tx2"/>
                </a:solidFill>
              </a:rPr>
              <a:t>Younes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sz="14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79322"/>
            <a:ext cx="8859914" cy="550993"/>
          </a:xfrm>
          <a:effectLst/>
        </p:spPr>
        <p:txBody>
          <a:bodyPr>
            <a:noAutofit/>
          </a:bodyPr>
          <a:lstStyle/>
          <a:p>
            <a:r>
              <a:rPr lang="en-CA" sz="2000" dirty="0" smtClean="0"/>
              <a:t>Families of Planning Problems with Actions Concurrency and Uncertainty</a:t>
            </a:r>
            <a:endParaRPr lang="en-CA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829616" y="3124764"/>
            <a:ext cx="4436198" cy="2534970"/>
          </a:xfrm>
          <a:prstGeom prst="roundRect">
            <a:avLst>
              <a:gd name="adj" fmla="val 1112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CA" b="1" dirty="0" smtClean="0">
                <a:solidFill>
                  <a:schemeClr val="accent2"/>
                </a:solidFill>
              </a:rPr>
              <a:t>+ Deterministic </a:t>
            </a:r>
          </a:p>
          <a:p>
            <a:pPr algn="r"/>
            <a:r>
              <a:rPr lang="en-CA" b="1" dirty="0" smtClean="0">
                <a:solidFill>
                  <a:schemeClr val="accent2"/>
                </a:solidFill>
              </a:rPr>
              <a:t>Action Duration</a:t>
            </a:r>
          </a:p>
          <a:p>
            <a:pPr algn="r"/>
            <a:r>
              <a:rPr lang="en-CA" dirty="0" smtClean="0">
                <a:solidFill>
                  <a:schemeClr val="accent2"/>
                </a:solidFill>
              </a:rPr>
              <a:t>= Temporal Track </a:t>
            </a:r>
          </a:p>
          <a:p>
            <a:pPr algn="r"/>
            <a:r>
              <a:rPr lang="en-CA" dirty="0" smtClean="0">
                <a:solidFill>
                  <a:schemeClr val="accent2"/>
                </a:solidFill>
              </a:rPr>
              <a:t>at ICAPS/IPC</a:t>
            </a:r>
          </a:p>
          <a:p>
            <a:pPr algn="r"/>
            <a:r>
              <a:rPr lang="en-CA" dirty="0" smtClean="0">
                <a:solidFill>
                  <a:schemeClr val="tx2"/>
                </a:solidFill>
              </a:rPr>
              <a:t>Forward Chaining</a:t>
            </a:r>
          </a:p>
          <a:p>
            <a:pPr algn="r"/>
            <a:r>
              <a:rPr lang="en-CA" sz="1600" dirty="0" smtClean="0">
                <a:solidFill>
                  <a:schemeClr val="tx2"/>
                </a:solidFill>
              </a:rPr>
              <a:t>[Bacchus]</a:t>
            </a:r>
            <a:endParaRPr lang="en-CA" dirty="0" smtClean="0">
              <a:solidFill>
                <a:schemeClr val="tx2"/>
              </a:solidFill>
            </a:endParaRPr>
          </a:p>
          <a:p>
            <a:pPr algn="r"/>
            <a:r>
              <a:rPr lang="en-CA" dirty="0" smtClean="0">
                <a:solidFill>
                  <a:schemeClr val="tx2"/>
                </a:solidFill>
              </a:rPr>
              <a:t>+ PDDL 3.0</a:t>
            </a:r>
            <a:endParaRPr lang="en-CA" dirty="0" smtClean="0">
              <a:solidFill>
                <a:schemeClr val="accent2"/>
              </a:solidFill>
            </a:endParaRPr>
          </a:p>
          <a:p>
            <a:pPr algn="r"/>
            <a:endParaRPr lang="en-CA" b="1" dirty="0" smtClean="0">
              <a:solidFill>
                <a:schemeClr val="accent2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6955B7EA-E0F1-9E45-AF6A-7A9BD82D9F1F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28" name="Rounded Rectangle 27"/>
          <p:cNvSpPr/>
          <p:nvPr/>
        </p:nvSpPr>
        <p:spPr>
          <a:xfrm>
            <a:off x="534154" y="3939575"/>
            <a:ext cx="5622201" cy="1819747"/>
          </a:xfrm>
          <a:prstGeom prst="roundRect">
            <a:avLst>
              <a:gd name="adj" fmla="val 11122"/>
            </a:avLst>
          </a:prstGeom>
          <a:solidFill>
            <a:schemeClr val="bg2">
              <a:lumMod val="90000"/>
              <a:alpha val="78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b="1" dirty="0" smtClean="0">
                <a:solidFill>
                  <a:schemeClr val="accent2"/>
                </a:solidFill>
              </a:rPr>
              <a:t>+ Longest Action</a:t>
            </a:r>
            <a:endParaRPr lang="en-CA" dirty="0" smtClean="0">
              <a:solidFill>
                <a:schemeClr val="tx2"/>
              </a:solidFill>
            </a:endParaRPr>
          </a:p>
          <a:p>
            <a:r>
              <a:rPr lang="en-CA" b="1" dirty="0" err="1" smtClean="0">
                <a:solidFill>
                  <a:schemeClr val="tx2"/>
                </a:solidFill>
              </a:rPr>
              <a:t>CoMDP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Mausam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27789" y="1938760"/>
            <a:ext cx="3718689" cy="4169077"/>
          </a:xfrm>
          <a:prstGeom prst="roundRect">
            <a:avLst>
              <a:gd name="adj" fmla="val 11122"/>
            </a:avLst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1600" b="1" dirty="0" smtClean="0">
                <a:solidFill>
                  <a:schemeClr val="accent2"/>
                </a:solidFill>
              </a:rPr>
              <a:t>+ Sequential (no action concurrency)</a:t>
            </a:r>
          </a:p>
          <a:p>
            <a:endParaRPr lang="en-CA" sz="1600" dirty="0" smtClean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87819" y="2349358"/>
            <a:ext cx="919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dirty="0" smtClean="0">
                <a:solidFill>
                  <a:schemeClr val="tx2"/>
                </a:solidFill>
              </a:rPr>
              <a:t>[</a:t>
            </a:r>
            <a:r>
              <a:rPr lang="en-CA" sz="1400" dirty="0" err="1" smtClean="0">
                <a:solidFill>
                  <a:schemeClr val="tx2"/>
                </a:solidFill>
              </a:rPr>
              <a:t>Dearden</a:t>
            </a:r>
            <a:r>
              <a:rPr lang="en-CA" sz="1400" dirty="0" smtClean="0">
                <a:solidFill>
                  <a:schemeClr val="tx2"/>
                </a:solidFill>
              </a:rPr>
              <a:t>]</a:t>
            </a:r>
            <a:endParaRPr lang="fr-CA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2788467" y="4058696"/>
            <a:ext cx="3304515" cy="1456181"/>
          </a:xfrm>
          <a:prstGeom prst="roundRect">
            <a:avLst>
              <a:gd name="adj" fmla="val 11122"/>
            </a:avLst>
          </a:prstGeom>
          <a:solidFill>
            <a:schemeClr val="accent6">
              <a:lumMod val="60000"/>
              <a:lumOff val="40000"/>
              <a:alpha val="92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1600" b="1" dirty="0" smtClean="0">
                <a:solidFill>
                  <a:schemeClr val="tx2"/>
                </a:solidFill>
              </a:rPr>
              <a:t>MDP</a:t>
            </a:r>
            <a:endParaRPr lang="en-CA" sz="1600" dirty="0" smtClean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49381" y="4625265"/>
            <a:ext cx="1762944" cy="825623"/>
          </a:xfrm>
          <a:prstGeom prst="roundRect">
            <a:avLst>
              <a:gd name="adj" fmla="val 1112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z="1600" b="1" dirty="0" smtClean="0">
                <a:solidFill>
                  <a:schemeClr val="accent2"/>
                </a:solidFill>
              </a:rPr>
              <a:t>Classical Planning</a:t>
            </a:r>
          </a:p>
          <a:p>
            <a:r>
              <a:rPr lang="en-CA" sz="1600" dirty="0" smtClean="0">
                <a:solidFill>
                  <a:schemeClr val="tx2"/>
                </a:solidFill>
              </a:rPr>
              <a:t>A* + limited PDDL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0405" y="6581001"/>
            <a:ext cx="3577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b="1" i="1" dirty="0" smtClean="0">
                <a:solidFill>
                  <a:schemeClr val="accent2"/>
                </a:solidFill>
              </a:rPr>
              <a:t>The + sign indicates constraints on domain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600" dirty="0" err="1" smtClean="0"/>
              <a:t>Required</a:t>
            </a:r>
            <a:r>
              <a:rPr lang="fr-CA" sz="3600" dirty="0" smtClean="0"/>
              <a:t> </a:t>
            </a:r>
            <a:r>
              <a:rPr lang="fr-CA" sz="3600" dirty="0" err="1" smtClean="0"/>
              <a:t>Concurrency</a:t>
            </a:r>
            <a:r>
              <a:rPr lang="fr-CA" sz="3600" dirty="0" smtClean="0"/>
              <a:t> (DEP </a:t>
            </a:r>
            <a:r>
              <a:rPr lang="fr-CA" sz="3600" dirty="0" err="1" smtClean="0"/>
              <a:t>planners</a:t>
            </a:r>
            <a:r>
              <a:rPr lang="fr-CA" sz="3600" dirty="0" smtClean="0"/>
              <a:t> are not </a:t>
            </a:r>
            <a:r>
              <a:rPr lang="fr-CA" sz="3600" dirty="0" err="1" smtClean="0"/>
              <a:t>complete</a:t>
            </a:r>
            <a:r>
              <a:rPr lang="fr-CA" sz="3600" dirty="0" smtClean="0"/>
              <a:t>!)</a:t>
            </a:r>
            <a:endParaRPr lang="fr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5" name="Rounded Rectangle 4"/>
          <p:cNvSpPr/>
          <p:nvPr/>
        </p:nvSpPr>
        <p:spPr>
          <a:xfrm>
            <a:off x="790113" y="1393794"/>
            <a:ext cx="7448365" cy="45364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A" b="1" dirty="0" err="1" smtClean="0">
                <a:solidFill>
                  <a:schemeClr val="tx2"/>
                </a:solidFill>
              </a:rPr>
              <a:t>Domains</a:t>
            </a:r>
            <a:r>
              <a:rPr lang="fr-CA" b="1" dirty="0" smtClean="0">
                <a:solidFill>
                  <a:schemeClr val="tx2"/>
                </a:solidFill>
              </a:rPr>
              <a:t> </a:t>
            </a:r>
            <a:r>
              <a:rPr lang="fr-CA" b="1" dirty="0" err="1" smtClean="0">
                <a:solidFill>
                  <a:schemeClr val="tx2"/>
                </a:solidFill>
              </a:rPr>
              <a:t>with</a:t>
            </a:r>
            <a:r>
              <a:rPr lang="fr-CA" b="1" dirty="0" smtClean="0">
                <a:solidFill>
                  <a:schemeClr val="tx2"/>
                </a:solidFill>
              </a:rPr>
              <a:t> </a:t>
            </a:r>
            <a:r>
              <a:rPr lang="fr-CA" b="1" dirty="0" err="1" smtClean="0">
                <a:solidFill>
                  <a:schemeClr val="tx2"/>
                </a:solidFill>
              </a:rPr>
              <a:t>required</a:t>
            </a:r>
            <a:r>
              <a:rPr lang="fr-CA" b="1" dirty="0" smtClean="0">
                <a:solidFill>
                  <a:schemeClr val="tx2"/>
                </a:solidFill>
              </a:rPr>
              <a:t> </a:t>
            </a:r>
            <a:r>
              <a:rPr lang="fr-CA" b="1" dirty="0" err="1" smtClean="0">
                <a:solidFill>
                  <a:schemeClr val="tx2"/>
                </a:solidFill>
              </a:rPr>
              <a:t>concurrency</a:t>
            </a:r>
            <a:endParaRPr lang="fr-CA" b="1" dirty="0" smtClean="0">
              <a:solidFill>
                <a:schemeClr val="tx2"/>
              </a:solidFill>
            </a:endParaRPr>
          </a:p>
          <a:p>
            <a:r>
              <a:rPr lang="fr-CA" b="1" dirty="0" smtClean="0">
                <a:solidFill>
                  <a:schemeClr val="accent2"/>
                </a:solidFill>
              </a:rPr>
              <a:t>PDDL 3.0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500326" y="2556769"/>
            <a:ext cx="5921406" cy="312494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A" b="1" dirty="0" smtClean="0">
                <a:solidFill>
                  <a:schemeClr val="tx2"/>
                </a:solidFill>
              </a:rPr>
              <a:t>Mixed </a:t>
            </a:r>
            <a:r>
              <a:rPr lang="fr-CA" dirty="0" smtClean="0"/>
              <a:t>[To </a:t>
            </a:r>
            <a:r>
              <a:rPr lang="fr-CA" dirty="0" err="1" smtClean="0"/>
              <a:t>be</a:t>
            </a:r>
            <a:r>
              <a:rPr lang="fr-CA" dirty="0" smtClean="0"/>
              <a:t> </a:t>
            </a:r>
            <a:r>
              <a:rPr lang="fr-CA" dirty="0" err="1" smtClean="0"/>
              <a:t>validated</a:t>
            </a:r>
            <a:r>
              <a:rPr lang="fr-CA" dirty="0" smtClean="0"/>
              <a:t>]</a:t>
            </a:r>
            <a:endParaRPr lang="fr-CA" b="1" dirty="0" smtClean="0">
              <a:solidFill>
                <a:schemeClr val="tx2"/>
              </a:solidFill>
            </a:endParaRPr>
          </a:p>
          <a:p>
            <a:r>
              <a:rPr lang="fr-CA" b="1" dirty="0" err="1" smtClean="0">
                <a:solidFill>
                  <a:schemeClr val="accent2"/>
                </a:solidFill>
              </a:rPr>
              <a:t>At</a:t>
            </a:r>
            <a:r>
              <a:rPr lang="fr-CA" b="1" dirty="0" smtClean="0">
                <a:solidFill>
                  <a:schemeClr val="accent2"/>
                </a:solidFill>
              </a:rPr>
              <a:t> </a:t>
            </a:r>
            <a:r>
              <a:rPr lang="fr-CA" b="1" dirty="0" err="1" smtClean="0">
                <a:solidFill>
                  <a:schemeClr val="accent2"/>
                </a:solidFill>
              </a:rPr>
              <a:t>limited</a:t>
            </a:r>
            <a:r>
              <a:rPr lang="fr-CA" b="1" dirty="0" smtClean="0">
                <a:solidFill>
                  <a:schemeClr val="accent2"/>
                </a:solidFill>
              </a:rPr>
              <a:t> </a:t>
            </a:r>
            <a:r>
              <a:rPr lang="fr-CA" b="1" dirty="0" err="1" smtClean="0">
                <a:solidFill>
                  <a:schemeClr val="accent2"/>
                </a:solidFill>
              </a:rPr>
              <a:t>subset</a:t>
            </a:r>
            <a:r>
              <a:rPr lang="fr-CA" b="1" dirty="0" smtClean="0">
                <a:solidFill>
                  <a:schemeClr val="accent2"/>
                </a:solidFill>
              </a:rPr>
              <a:t> of PDDL 3.0</a:t>
            </a:r>
            <a:endParaRPr lang="fr-CA" b="1" dirty="0" smtClean="0">
              <a:solidFill>
                <a:schemeClr val="tx2"/>
              </a:solidFill>
            </a:endParaRPr>
          </a:p>
          <a:p>
            <a:r>
              <a:rPr lang="fr-CA" dirty="0" smtClean="0">
                <a:solidFill>
                  <a:schemeClr val="tx2"/>
                </a:solidFill>
              </a:rPr>
              <a:t>DEP </a:t>
            </a:r>
            <a:r>
              <a:rPr lang="fr-CA" sz="1600" dirty="0" smtClean="0">
                <a:solidFill>
                  <a:schemeClr val="tx2"/>
                </a:solidFill>
              </a:rPr>
              <a:t>(</a:t>
            </a:r>
            <a:r>
              <a:rPr lang="fr-CA" sz="1600" dirty="0" err="1" smtClean="0">
                <a:solidFill>
                  <a:schemeClr val="tx2"/>
                </a:solidFill>
              </a:rPr>
              <a:t>Decision</a:t>
            </a:r>
            <a:r>
              <a:rPr lang="fr-CA" sz="1600" dirty="0" smtClean="0">
                <a:solidFill>
                  <a:schemeClr val="tx2"/>
                </a:solidFill>
              </a:rPr>
              <a:t> </a:t>
            </a:r>
            <a:r>
              <a:rPr lang="fr-CA" sz="1600" dirty="0" err="1" smtClean="0">
                <a:solidFill>
                  <a:schemeClr val="tx2"/>
                </a:solidFill>
              </a:rPr>
              <a:t>Epoach</a:t>
            </a:r>
            <a:r>
              <a:rPr lang="fr-CA" sz="1600" dirty="0" smtClean="0">
                <a:solidFill>
                  <a:schemeClr val="tx2"/>
                </a:solidFill>
              </a:rPr>
              <a:t> </a:t>
            </a:r>
            <a:r>
              <a:rPr lang="fr-CA" sz="1600" dirty="0" err="1" smtClean="0">
                <a:solidFill>
                  <a:schemeClr val="tx2"/>
                </a:solidFill>
              </a:rPr>
              <a:t>Planners</a:t>
            </a:r>
            <a:r>
              <a:rPr lang="fr-CA" sz="1600" dirty="0" smtClean="0">
                <a:solidFill>
                  <a:schemeClr val="tx2"/>
                </a:solidFill>
              </a:rPr>
              <a:t>)</a:t>
            </a:r>
            <a:endParaRPr lang="fr-CA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TLPlan</a:t>
            </a:r>
            <a:endParaRPr lang="fr-CA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 SAPA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 CPTP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 LPG-TD</a:t>
            </a:r>
          </a:p>
          <a:p>
            <a:pPr>
              <a:buFont typeface="Arial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 …</a:t>
            </a:r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687409" y="3151571"/>
            <a:ext cx="2494624" cy="2272684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A" b="1" dirty="0" smtClean="0">
                <a:solidFill>
                  <a:schemeClr val="tx2"/>
                </a:solidFill>
              </a:rPr>
              <a:t>Simple Temporal</a:t>
            </a:r>
          </a:p>
          <a:p>
            <a:r>
              <a:rPr lang="fr-CA" dirty="0" err="1" smtClean="0">
                <a:solidFill>
                  <a:schemeClr val="tx2"/>
                </a:solidFill>
              </a:rPr>
              <a:t>Concurrency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is</a:t>
            </a:r>
            <a:r>
              <a:rPr lang="fr-CA" dirty="0" smtClean="0">
                <a:solidFill>
                  <a:schemeClr val="tx2"/>
                </a:solidFill>
              </a:rPr>
              <a:t> to </a:t>
            </a:r>
            <a:r>
              <a:rPr lang="fr-CA" dirty="0" err="1" smtClean="0">
                <a:solidFill>
                  <a:schemeClr val="tx2"/>
                </a:solidFill>
              </a:rPr>
              <a:t>reduce</a:t>
            </a:r>
            <a:r>
              <a:rPr lang="fr-CA" dirty="0" smtClean="0">
                <a:solidFill>
                  <a:schemeClr val="tx2"/>
                </a:solidFill>
              </a:rPr>
              <a:t> </a:t>
            </a:r>
            <a:r>
              <a:rPr lang="fr-CA" dirty="0" err="1" smtClean="0">
                <a:solidFill>
                  <a:schemeClr val="tx2"/>
                </a:solidFill>
              </a:rPr>
              <a:t>makespan</a:t>
            </a:r>
            <a:endParaRPr lang="fr-CA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13895"/>
            <a:ext cx="8229600" cy="49803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Sample Motivated Application: Mars Rovers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Literature Review</a:t>
            </a:r>
          </a:p>
          <a:p>
            <a:pPr lvl="1"/>
            <a:r>
              <a:rPr lang="en-US" dirty="0" smtClean="0"/>
              <a:t>Classic Example A*</a:t>
            </a:r>
          </a:p>
          <a:p>
            <a:pPr lvl="1"/>
            <a:r>
              <a:rPr lang="en-US" dirty="0" smtClean="0"/>
              <a:t>Temporal Planning</a:t>
            </a:r>
          </a:p>
          <a:p>
            <a:pPr lvl="1"/>
            <a:r>
              <a:rPr lang="en-US" dirty="0" smtClean="0"/>
              <a:t>MDP, </a:t>
            </a:r>
            <a:r>
              <a:rPr lang="en-US" dirty="0" err="1" smtClean="0"/>
              <a:t>CoMDP</a:t>
            </a:r>
            <a:r>
              <a:rPr lang="en-US" dirty="0" smtClean="0"/>
              <a:t>, CPTP</a:t>
            </a:r>
          </a:p>
          <a:p>
            <a:pPr lvl="1"/>
            <a:r>
              <a:rPr lang="en-US" dirty="0" smtClean="0"/>
              <a:t>Forward chaining for resource and time planning</a:t>
            </a:r>
          </a:p>
          <a:p>
            <a:pPr lvl="1"/>
            <a:r>
              <a:rPr lang="en-US" dirty="0" smtClean="0"/>
              <a:t>Plans Sampling approaches</a:t>
            </a:r>
          </a:p>
          <a:p>
            <a:r>
              <a:rPr lang="en-US" b="1" dirty="0" smtClean="0"/>
              <a:t>Proposed approach</a:t>
            </a:r>
          </a:p>
          <a:p>
            <a:pPr lvl="1"/>
            <a:r>
              <a:rPr lang="en-US" b="1" dirty="0" smtClean="0"/>
              <a:t>Forward search </a:t>
            </a:r>
          </a:p>
          <a:p>
            <a:pPr lvl="1"/>
            <a:r>
              <a:rPr lang="en-US" b="1" dirty="0" smtClean="0"/>
              <a:t>Time bounded to state elements instead of states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Bayesian Network with continuous variable to represent time</a:t>
            </a:r>
          </a:p>
          <a:p>
            <a:pPr lvl="1"/>
            <a:r>
              <a:rPr lang="en-US" b="1" dirty="0" smtClean="0"/>
              <a:t>Algorithms/Representation: Draft 1 to Draft 4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Transport Problem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363985" y="2359166"/>
            <a:ext cx="3755251" cy="22749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337441" y="3217453"/>
            <a:ext cx="171657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3987" y="3448977"/>
            <a:ext cx="32925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18797" y="3448977"/>
            <a:ext cx="40044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118146" y="2365451"/>
            <a:ext cx="400441" cy="1089808"/>
            <a:chOff x="1855437" y="2281561"/>
            <a:chExt cx="399495" cy="10386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2041392" y="3448977"/>
            <a:ext cx="32925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892340" y="2359166"/>
            <a:ext cx="400441" cy="1089808"/>
            <a:chOff x="3471177" y="2281561"/>
            <a:chExt cx="399495" cy="10386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63987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1</a:t>
            </a:r>
            <a:endParaRPr lang="fr-CA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1295710" y="227009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2</a:t>
            </a:r>
            <a:endParaRPr lang="fr-CA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3775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3</a:t>
            </a:r>
            <a:endParaRPr lang="fr-CA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3054851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4</a:t>
            </a:r>
            <a:endParaRPr lang="fr-CA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63987" y="394827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5</a:t>
            </a:r>
            <a:endParaRPr lang="fr-CA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32180" y="393456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6</a:t>
            </a:r>
            <a:endParaRPr lang="fr-CA" baseline="-250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5042517" y="2254928"/>
            <a:ext cx="3755253" cy="2370337"/>
            <a:chOff x="5042517" y="1669002"/>
            <a:chExt cx="3755253" cy="2370337"/>
          </a:xfrm>
        </p:grpSpPr>
        <p:sp>
          <p:nvSpPr>
            <p:cNvPr id="24" name="Rectangle 23"/>
            <p:cNvSpPr/>
            <p:nvPr/>
          </p:nvSpPr>
          <p:spPr>
            <a:xfrm>
              <a:off x="5042517" y="1764362"/>
              <a:ext cx="3755251" cy="22749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015973" y="2622649"/>
              <a:ext cx="1716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042519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97329" y="2854173"/>
              <a:ext cx="4004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796678" y="1770647"/>
              <a:ext cx="400441" cy="1089808"/>
              <a:chOff x="1855437" y="2281561"/>
              <a:chExt cx="399495" cy="103868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6719924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7570872" y="1764362"/>
              <a:ext cx="400441" cy="1089808"/>
              <a:chOff x="3471177" y="2281561"/>
              <a:chExt cx="399495" cy="1038688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5042519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1</a:t>
              </a:r>
              <a:endParaRPr lang="fr-CA" baseline="-25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4242" y="1675287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2</a:t>
              </a:r>
              <a:endParaRPr lang="fr-CA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72307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3</a:t>
              </a:r>
              <a:endParaRPr lang="fr-CA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733383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4</a:t>
              </a:r>
              <a:endParaRPr lang="fr-CA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042519" y="3353468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5</a:t>
              </a:r>
              <a:endParaRPr lang="fr-CA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10712" y="333976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6</a:t>
              </a:r>
              <a:endParaRPr lang="fr-CA" baseline="-25000" dirty="0"/>
            </a:p>
          </p:txBody>
        </p:sp>
      </p:grpSp>
      <p:sp>
        <p:nvSpPr>
          <p:cNvPr id="49" name="Oval 48"/>
          <p:cNvSpPr/>
          <p:nvPr/>
        </p:nvSpPr>
        <p:spPr>
          <a:xfrm>
            <a:off x="3249228" y="2663300"/>
            <a:ext cx="292963" cy="29296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Oval 49"/>
          <p:cNvSpPr/>
          <p:nvPr/>
        </p:nvSpPr>
        <p:spPr>
          <a:xfrm>
            <a:off x="2281562" y="2681055"/>
            <a:ext cx="292963" cy="2929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Oval 50"/>
          <p:cNvSpPr/>
          <p:nvPr/>
        </p:nvSpPr>
        <p:spPr>
          <a:xfrm>
            <a:off x="523784" y="2689933"/>
            <a:ext cx="292963" cy="2929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Oval 51"/>
          <p:cNvSpPr/>
          <p:nvPr/>
        </p:nvSpPr>
        <p:spPr>
          <a:xfrm>
            <a:off x="6915706" y="2627789"/>
            <a:ext cx="292963" cy="29296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Oval 52"/>
          <p:cNvSpPr/>
          <p:nvPr/>
        </p:nvSpPr>
        <p:spPr>
          <a:xfrm>
            <a:off x="7821228" y="2610034"/>
            <a:ext cx="292963" cy="2929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Oval 53"/>
          <p:cNvSpPr/>
          <p:nvPr/>
        </p:nvSpPr>
        <p:spPr>
          <a:xfrm>
            <a:off x="8167457" y="2610034"/>
            <a:ext cx="292963" cy="29296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TextBox 54"/>
          <p:cNvSpPr txBox="1"/>
          <p:nvPr/>
        </p:nvSpPr>
        <p:spPr>
          <a:xfrm>
            <a:off x="301839" y="1873188"/>
            <a:ext cx="164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Initial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07004" y="1908698"/>
            <a:ext cx="15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Goal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68238" y="3997360"/>
            <a:ext cx="941492" cy="562826"/>
            <a:chOff x="1513962" y="5391154"/>
            <a:chExt cx="941492" cy="562826"/>
          </a:xfrm>
        </p:grpSpPr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508914" y="3997360"/>
            <a:ext cx="941492" cy="562826"/>
            <a:chOff x="1513962" y="5391154"/>
            <a:chExt cx="941492" cy="562826"/>
          </a:xfrm>
        </p:grpSpPr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4483224" y="159798"/>
            <a:ext cx="1890944" cy="1269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2" name="Title 481"/>
          <p:cNvSpPr>
            <a:spLocks noGrp="1"/>
          </p:cNvSpPr>
          <p:nvPr>
            <p:ph type="title"/>
          </p:nvPr>
        </p:nvSpPr>
        <p:spPr>
          <a:xfrm>
            <a:off x="-1" y="0"/>
            <a:ext cx="438557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A" dirty="0" err="1" smtClean="0"/>
              <a:t>Classical</a:t>
            </a:r>
            <a:r>
              <a:rPr lang="fr-CA" dirty="0" smtClean="0"/>
              <a:t> Planning (A*)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120" name="Rectangle 119"/>
          <p:cNvSpPr/>
          <p:nvPr/>
        </p:nvSpPr>
        <p:spPr>
          <a:xfrm>
            <a:off x="4580878" y="272913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5014915" y="655599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80879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6695" y="758829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917137" y="275715"/>
            <a:ext cx="178546" cy="485915"/>
            <a:chOff x="1855437" y="2281561"/>
            <a:chExt cx="399495" cy="10386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5328787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8" name="Group 127"/>
          <p:cNvGrpSpPr/>
          <p:nvPr/>
        </p:nvGrpSpPr>
        <p:grpSpPr>
          <a:xfrm>
            <a:off x="5708201" y="272913"/>
            <a:ext cx="178546" cy="485915"/>
            <a:chOff x="3471177" y="2281561"/>
            <a:chExt cx="399495" cy="103868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5814061" y="275352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Oval 131"/>
          <p:cNvSpPr/>
          <p:nvPr/>
        </p:nvSpPr>
        <p:spPr>
          <a:xfrm>
            <a:off x="5382605" y="283268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Oval 132"/>
          <p:cNvSpPr/>
          <p:nvPr/>
        </p:nvSpPr>
        <p:spPr>
          <a:xfrm>
            <a:off x="4598861" y="28722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63" name="Group 162"/>
          <p:cNvGrpSpPr/>
          <p:nvPr/>
        </p:nvGrpSpPr>
        <p:grpSpPr>
          <a:xfrm>
            <a:off x="4669654" y="949526"/>
            <a:ext cx="272719" cy="257838"/>
            <a:chOff x="1513962" y="5391154"/>
            <a:chExt cx="941492" cy="755190"/>
          </a:xfrm>
        </p:grpSpPr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08" name="Rounded Rectangle 207"/>
          <p:cNvSpPr/>
          <p:nvPr/>
        </p:nvSpPr>
        <p:spPr>
          <a:xfrm>
            <a:off x="115394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9" name="Rectangle 208"/>
          <p:cNvSpPr/>
          <p:nvPr/>
        </p:nvSpPr>
        <p:spPr>
          <a:xfrm>
            <a:off x="257438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91475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57439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53255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3" name="Group 212"/>
          <p:cNvGrpSpPr/>
          <p:nvPr/>
        </p:nvGrpSpPr>
        <p:grpSpPr>
          <a:xfrm>
            <a:off x="593697" y="2459622"/>
            <a:ext cx="178546" cy="485915"/>
            <a:chOff x="1855437" y="2281561"/>
            <a:chExt cx="399495" cy="1038688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>
            <a:off x="1005347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/>
          <p:cNvGrpSpPr/>
          <p:nvPr/>
        </p:nvGrpSpPr>
        <p:grpSpPr>
          <a:xfrm>
            <a:off x="1384761" y="2456820"/>
            <a:ext cx="178546" cy="485915"/>
            <a:chOff x="3471177" y="2281561"/>
            <a:chExt cx="399495" cy="1038688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1490621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1" name="Oval 220"/>
          <p:cNvSpPr/>
          <p:nvPr/>
        </p:nvSpPr>
        <p:spPr>
          <a:xfrm>
            <a:off x="1059165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2" name="Oval 221"/>
          <p:cNvSpPr/>
          <p:nvPr/>
        </p:nvSpPr>
        <p:spPr>
          <a:xfrm>
            <a:off x="275421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23" name="Group 222"/>
          <p:cNvGrpSpPr/>
          <p:nvPr/>
        </p:nvGrpSpPr>
        <p:grpSpPr>
          <a:xfrm rot="16200000">
            <a:off x="292948" y="2716183"/>
            <a:ext cx="272719" cy="257838"/>
            <a:chOff x="1513962" y="5391154"/>
            <a:chExt cx="941492" cy="755190"/>
          </a:xfrm>
        </p:grpSpPr>
        <p:sp>
          <p:nvSpPr>
            <p:cNvPr id="22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38" name="Rounded Rectangle 237"/>
          <p:cNvSpPr/>
          <p:nvPr/>
        </p:nvSpPr>
        <p:spPr>
          <a:xfrm>
            <a:off x="2139500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9" name="Rectangle 238"/>
          <p:cNvSpPr/>
          <p:nvPr/>
        </p:nvSpPr>
        <p:spPr>
          <a:xfrm>
            <a:off x="2281544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2715581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1545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777361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2617803" y="2459622"/>
            <a:ext cx="178546" cy="485915"/>
            <a:chOff x="1855437" y="2281561"/>
            <a:chExt cx="399495" cy="1038688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>
            <a:off x="302945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3408867" y="2456820"/>
            <a:ext cx="178546" cy="485915"/>
            <a:chOff x="3471177" y="2281561"/>
            <a:chExt cx="399495" cy="1038688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/>
          <p:nvPr/>
        </p:nvSpPr>
        <p:spPr>
          <a:xfrm>
            <a:off x="3514727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1" name="Oval 250"/>
          <p:cNvSpPr/>
          <p:nvPr/>
        </p:nvSpPr>
        <p:spPr>
          <a:xfrm>
            <a:off x="3083271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2" name="Oval 251"/>
          <p:cNvSpPr/>
          <p:nvPr/>
        </p:nvSpPr>
        <p:spPr>
          <a:xfrm>
            <a:off x="2299527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53" name="Group 252"/>
          <p:cNvGrpSpPr/>
          <p:nvPr/>
        </p:nvGrpSpPr>
        <p:grpSpPr>
          <a:xfrm rot="16200000">
            <a:off x="2760938" y="2698428"/>
            <a:ext cx="272719" cy="257838"/>
            <a:chOff x="1513962" y="5391154"/>
            <a:chExt cx="941492" cy="755190"/>
          </a:xfrm>
        </p:grpSpPr>
        <p:sp>
          <p:nvSpPr>
            <p:cNvPr id="25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67" name="Rounded Rectangle 266"/>
          <p:cNvSpPr/>
          <p:nvPr/>
        </p:nvSpPr>
        <p:spPr>
          <a:xfrm>
            <a:off x="4145841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8" name="Rectangle 267"/>
          <p:cNvSpPr/>
          <p:nvPr/>
        </p:nvSpPr>
        <p:spPr>
          <a:xfrm>
            <a:off x="4287885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9" name="Straight Connector 268"/>
          <p:cNvCxnSpPr/>
          <p:nvPr/>
        </p:nvCxnSpPr>
        <p:spPr>
          <a:xfrm rot="5400000">
            <a:off x="4721922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287886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5783702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2" name="Group 271"/>
          <p:cNvGrpSpPr/>
          <p:nvPr/>
        </p:nvGrpSpPr>
        <p:grpSpPr>
          <a:xfrm>
            <a:off x="4624144" y="2459622"/>
            <a:ext cx="178546" cy="485915"/>
            <a:chOff x="1855437" y="2281561"/>
            <a:chExt cx="399495" cy="1038688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/>
          <p:cNvCxnSpPr/>
          <p:nvPr/>
        </p:nvCxnSpPr>
        <p:spPr>
          <a:xfrm>
            <a:off x="5035794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5415208" y="2456820"/>
            <a:ext cx="178546" cy="485915"/>
            <a:chOff x="3471177" y="2281561"/>
            <a:chExt cx="399495" cy="1038688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Oval 278"/>
          <p:cNvSpPr/>
          <p:nvPr/>
        </p:nvSpPr>
        <p:spPr>
          <a:xfrm>
            <a:off x="5521068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0" name="Oval 279"/>
          <p:cNvSpPr/>
          <p:nvPr/>
        </p:nvSpPr>
        <p:spPr>
          <a:xfrm>
            <a:off x="5089612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1" name="Oval 280"/>
          <p:cNvSpPr/>
          <p:nvPr/>
        </p:nvSpPr>
        <p:spPr>
          <a:xfrm>
            <a:off x="4305868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82" name="Group 281"/>
          <p:cNvGrpSpPr/>
          <p:nvPr/>
        </p:nvGrpSpPr>
        <p:grpSpPr>
          <a:xfrm rot="16200000">
            <a:off x="5210206" y="2706331"/>
            <a:ext cx="272719" cy="257838"/>
            <a:chOff x="1513962" y="5391154"/>
            <a:chExt cx="941492" cy="755190"/>
          </a:xfrm>
        </p:grpSpPr>
        <p:sp>
          <p:nvSpPr>
            <p:cNvPr id="28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297" name="Straight Arrow Connector 296"/>
          <p:cNvCxnSpPr>
            <a:stCxn id="177" idx="2"/>
            <a:endCxn id="208" idx="0"/>
          </p:cNvCxnSpPr>
          <p:nvPr/>
        </p:nvCxnSpPr>
        <p:spPr>
          <a:xfrm rot="5400000">
            <a:off x="2787581" y="-297410"/>
            <a:ext cx="914400" cy="436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 rot="20588047">
            <a:off x="1944212" y="1473693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(r5,r1)</a:t>
            </a:r>
            <a:endParaRPr lang="fr-CA" dirty="0"/>
          </a:p>
        </p:txBody>
      </p:sp>
      <p:cxnSp>
        <p:nvCxnSpPr>
          <p:cNvPr id="301" name="Straight Arrow Connector 300"/>
          <p:cNvCxnSpPr>
            <a:stCxn id="177" idx="2"/>
            <a:endCxn id="238" idx="0"/>
          </p:cNvCxnSpPr>
          <p:nvPr/>
        </p:nvCxnSpPr>
        <p:spPr>
          <a:xfrm rot="5400000">
            <a:off x="3799634" y="714643"/>
            <a:ext cx="914400" cy="2343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 rot="19312990">
            <a:off x="3009532" y="1651247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(r5,r2)</a:t>
            </a:r>
            <a:endParaRPr lang="fr-CA" dirty="0"/>
          </a:p>
        </p:txBody>
      </p:sp>
      <p:cxnSp>
        <p:nvCxnSpPr>
          <p:cNvPr id="305" name="Straight Arrow Connector 304"/>
          <p:cNvCxnSpPr>
            <a:stCxn id="177" idx="2"/>
            <a:endCxn id="267" idx="0"/>
          </p:cNvCxnSpPr>
          <p:nvPr/>
        </p:nvCxnSpPr>
        <p:spPr>
          <a:xfrm rot="5400000">
            <a:off x="4802805" y="1717814"/>
            <a:ext cx="914400" cy="3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Rounded Rectangle 309"/>
          <p:cNvSpPr/>
          <p:nvPr/>
        </p:nvSpPr>
        <p:spPr>
          <a:xfrm>
            <a:off x="6249848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1" name="Rectangle 310"/>
          <p:cNvSpPr/>
          <p:nvPr/>
        </p:nvSpPr>
        <p:spPr>
          <a:xfrm>
            <a:off x="6391892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2" name="Straight Connector 311"/>
          <p:cNvCxnSpPr/>
          <p:nvPr/>
        </p:nvCxnSpPr>
        <p:spPr>
          <a:xfrm rot="5400000">
            <a:off x="6825929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39189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7887709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5" name="Group 314"/>
          <p:cNvGrpSpPr/>
          <p:nvPr/>
        </p:nvGrpSpPr>
        <p:grpSpPr>
          <a:xfrm>
            <a:off x="6728151" y="2459622"/>
            <a:ext cx="178546" cy="485915"/>
            <a:chOff x="1855437" y="2281561"/>
            <a:chExt cx="399495" cy="1038688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8" name="Straight Connector 317"/>
          <p:cNvCxnSpPr/>
          <p:nvPr/>
        </p:nvCxnSpPr>
        <p:spPr>
          <a:xfrm>
            <a:off x="7139801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7519215" y="2456820"/>
            <a:ext cx="178546" cy="485915"/>
            <a:chOff x="3471177" y="2281561"/>
            <a:chExt cx="399495" cy="103868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Oval 321"/>
          <p:cNvSpPr/>
          <p:nvPr/>
        </p:nvSpPr>
        <p:spPr>
          <a:xfrm>
            <a:off x="7625075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3" name="Oval 322"/>
          <p:cNvSpPr/>
          <p:nvPr/>
        </p:nvSpPr>
        <p:spPr>
          <a:xfrm>
            <a:off x="7193619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4" name="Oval 323"/>
          <p:cNvSpPr/>
          <p:nvPr/>
        </p:nvSpPr>
        <p:spPr>
          <a:xfrm>
            <a:off x="6409875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25" name="Group 324"/>
          <p:cNvGrpSpPr/>
          <p:nvPr/>
        </p:nvGrpSpPr>
        <p:grpSpPr>
          <a:xfrm rot="16200000">
            <a:off x="7679156" y="2707306"/>
            <a:ext cx="272719" cy="257838"/>
            <a:chOff x="1513962" y="5391154"/>
            <a:chExt cx="941492" cy="755190"/>
          </a:xfrm>
        </p:grpSpPr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339" name="Straight Arrow Connector 338"/>
          <p:cNvCxnSpPr>
            <a:stCxn id="177" idx="2"/>
            <a:endCxn id="310" idx="0"/>
          </p:cNvCxnSpPr>
          <p:nvPr/>
        </p:nvCxnSpPr>
        <p:spPr>
          <a:xfrm rot="16200000" flipH="1">
            <a:off x="5854808" y="1003193"/>
            <a:ext cx="914400" cy="1766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0" name="Rounded Rectangle 349"/>
          <p:cNvSpPr/>
          <p:nvPr/>
        </p:nvSpPr>
        <p:spPr>
          <a:xfrm>
            <a:off x="133149" y="4607511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1" name="Rectangle 350"/>
          <p:cNvSpPr/>
          <p:nvPr/>
        </p:nvSpPr>
        <p:spPr>
          <a:xfrm>
            <a:off x="275193" y="472062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52" name="Straight Connector 351"/>
          <p:cNvCxnSpPr/>
          <p:nvPr/>
        </p:nvCxnSpPr>
        <p:spPr>
          <a:xfrm rot="5400000">
            <a:off x="709230" y="510331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75194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771010" y="520654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>
            <a:off x="611452" y="4723428"/>
            <a:ext cx="178546" cy="485915"/>
            <a:chOff x="1855437" y="2281561"/>
            <a:chExt cx="399495" cy="103868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8" name="Straight Connector 357"/>
          <p:cNvCxnSpPr/>
          <p:nvPr/>
        </p:nvCxnSpPr>
        <p:spPr>
          <a:xfrm>
            <a:off x="1023102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9" name="Group 358"/>
          <p:cNvGrpSpPr/>
          <p:nvPr/>
        </p:nvGrpSpPr>
        <p:grpSpPr>
          <a:xfrm>
            <a:off x="1402516" y="4720626"/>
            <a:ext cx="178546" cy="485915"/>
            <a:chOff x="3471177" y="2281561"/>
            <a:chExt cx="399495" cy="1038688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/>
          <p:cNvSpPr/>
          <p:nvPr/>
        </p:nvSpPr>
        <p:spPr>
          <a:xfrm>
            <a:off x="1508376" y="472306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3" name="Oval 362"/>
          <p:cNvSpPr/>
          <p:nvPr/>
        </p:nvSpPr>
        <p:spPr>
          <a:xfrm>
            <a:off x="1076920" y="473098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65" name="Group 364"/>
          <p:cNvGrpSpPr/>
          <p:nvPr/>
        </p:nvGrpSpPr>
        <p:grpSpPr>
          <a:xfrm rot="16200000">
            <a:off x="310703" y="4979989"/>
            <a:ext cx="272719" cy="257838"/>
            <a:chOff x="1513962" y="5391154"/>
            <a:chExt cx="941492" cy="755190"/>
          </a:xfrm>
        </p:grpSpPr>
        <p:sp>
          <p:nvSpPr>
            <p:cNvPr id="36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364" name="Oval 363"/>
          <p:cNvSpPr/>
          <p:nvPr/>
        </p:nvSpPr>
        <p:spPr>
          <a:xfrm>
            <a:off x="319809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9" name="Rounded Rectangle 378"/>
          <p:cNvSpPr/>
          <p:nvPr/>
        </p:nvSpPr>
        <p:spPr>
          <a:xfrm>
            <a:off x="3346867" y="4598633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0" name="Rectangle 379"/>
          <p:cNvSpPr/>
          <p:nvPr/>
        </p:nvSpPr>
        <p:spPr>
          <a:xfrm>
            <a:off x="3488911" y="4711748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81" name="Straight Connector 380"/>
          <p:cNvCxnSpPr/>
          <p:nvPr/>
        </p:nvCxnSpPr>
        <p:spPr>
          <a:xfrm rot="5400000">
            <a:off x="3922948" y="5094434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3488912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984728" y="5197664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4" name="Group 383"/>
          <p:cNvGrpSpPr/>
          <p:nvPr/>
        </p:nvGrpSpPr>
        <p:grpSpPr>
          <a:xfrm>
            <a:off x="3825170" y="4714550"/>
            <a:ext cx="178546" cy="485915"/>
            <a:chOff x="1855437" y="2281561"/>
            <a:chExt cx="399495" cy="1038688"/>
          </a:xfrm>
        </p:grpSpPr>
        <p:cxnSp>
          <p:nvCxnSpPr>
            <p:cNvPr id="385" name="Straight Connector 38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/>
          <p:cNvCxnSpPr/>
          <p:nvPr/>
        </p:nvCxnSpPr>
        <p:spPr>
          <a:xfrm>
            <a:off x="4236820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8" name="Group 387"/>
          <p:cNvGrpSpPr/>
          <p:nvPr/>
        </p:nvGrpSpPr>
        <p:grpSpPr>
          <a:xfrm>
            <a:off x="4616234" y="4711748"/>
            <a:ext cx="178546" cy="485915"/>
            <a:chOff x="3471177" y="2281561"/>
            <a:chExt cx="399495" cy="103868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Oval 390"/>
          <p:cNvSpPr/>
          <p:nvPr/>
        </p:nvSpPr>
        <p:spPr>
          <a:xfrm>
            <a:off x="4722094" y="4714187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2" name="Oval 391"/>
          <p:cNvSpPr/>
          <p:nvPr/>
        </p:nvSpPr>
        <p:spPr>
          <a:xfrm>
            <a:off x="4290638" y="4722103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93" name="Group 392"/>
          <p:cNvGrpSpPr/>
          <p:nvPr/>
        </p:nvGrpSpPr>
        <p:grpSpPr>
          <a:xfrm rot="16200000">
            <a:off x="4385556" y="4988866"/>
            <a:ext cx="272719" cy="257838"/>
            <a:chOff x="1513962" y="5391154"/>
            <a:chExt cx="941492" cy="755190"/>
          </a:xfrm>
        </p:grpSpPr>
        <p:sp>
          <p:nvSpPr>
            <p:cNvPr id="39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07" name="Oval 406"/>
          <p:cNvSpPr/>
          <p:nvPr/>
        </p:nvSpPr>
        <p:spPr>
          <a:xfrm>
            <a:off x="4350272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8" name="Rounded Rectangle 407"/>
          <p:cNvSpPr/>
          <p:nvPr/>
        </p:nvSpPr>
        <p:spPr>
          <a:xfrm>
            <a:off x="7084364" y="4580877"/>
            <a:ext cx="1890944" cy="1269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9" name="Rectangle 408"/>
          <p:cNvSpPr/>
          <p:nvPr/>
        </p:nvSpPr>
        <p:spPr>
          <a:xfrm>
            <a:off x="7226408" y="4693992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0" name="Straight Connector 409"/>
          <p:cNvCxnSpPr/>
          <p:nvPr/>
        </p:nvCxnSpPr>
        <p:spPr>
          <a:xfrm rot="5400000">
            <a:off x="7660445" y="5076678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7226409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8722225" y="5179908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3" name="Group 412"/>
          <p:cNvGrpSpPr/>
          <p:nvPr/>
        </p:nvGrpSpPr>
        <p:grpSpPr>
          <a:xfrm>
            <a:off x="7562667" y="4696794"/>
            <a:ext cx="178546" cy="485915"/>
            <a:chOff x="1855437" y="2281561"/>
            <a:chExt cx="399495" cy="1038688"/>
          </a:xfrm>
        </p:grpSpPr>
        <p:cxnSp>
          <p:nvCxnSpPr>
            <p:cNvPr id="414" name="Straight Connector 4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>
            <a:off x="7974317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7" name="Group 416"/>
          <p:cNvGrpSpPr/>
          <p:nvPr/>
        </p:nvGrpSpPr>
        <p:grpSpPr>
          <a:xfrm>
            <a:off x="8353731" y="4693992"/>
            <a:ext cx="178546" cy="485915"/>
            <a:chOff x="3471177" y="2281561"/>
            <a:chExt cx="399495" cy="1038688"/>
          </a:xfrm>
        </p:grpSpPr>
        <p:cxnSp>
          <p:nvCxnSpPr>
            <p:cNvPr id="418" name="Straight Connector 4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Oval 419"/>
          <p:cNvSpPr/>
          <p:nvPr/>
        </p:nvSpPr>
        <p:spPr>
          <a:xfrm>
            <a:off x="8459591" y="4696431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1" name="Oval 420"/>
          <p:cNvSpPr/>
          <p:nvPr/>
        </p:nvSpPr>
        <p:spPr>
          <a:xfrm>
            <a:off x="8640695" y="4704347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22" name="Group 421"/>
          <p:cNvGrpSpPr/>
          <p:nvPr/>
        </p:nvGrpSpPr>
        <p:grpSpPr>
          <a:xfrm rot="16200000">
            <a:off x="8487036" y="4988865"/>
            <a:ext cx="272719" cy="257838"/>
            <a:chOff x="1513962" y="5391154"/>
            <a:chExt cx="941492" cy="755190"/>
          </a:xfrm>
        </p:grpSpPr>
        <p:sp>
          <p:nvSpPr>
            <p:cNvPr id="42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36" name="Oval 435"/>
          <p:cNvSpPr/>
          <p:nvPr/>
        </p:nvSpPr>
        <p:spPr>
          <a:xfrm>
            <a:off x="8167668" y="470830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7" name="Straight Arrow Connector 436"/>
          <p:cNvCxnSpPr>
            <a:stCxn id="177" idx="2"/>
          </p:cNvCxnSpPr>
          <p:nvPr/>
        </p:nvCxnSpPr>
        <p:spPr>
          <a:xfrm rot="16200000" flipH="1">
            <a:off x="6598330" y="259671"/>
            <a:ext cx="905525" cy="3244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8522564" y="239697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41" name="Straight Arrow Connector 440"/>
          <p:cNvCxnSpPr>
            <a:stCxn id="208" idx="2"/>
            <a:endCxn id="350" idx="0"/>
          </p:cNvCxnSpPr>
          <p:nvPr/>
        </p:nvCxnSpPr>
        <p:spPr>
          <a:xfrm rot="16200000" flipH="1">
            <a:off x="572594" y="4101483"/>
            <a:ext cx="994299" cy="1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TextBox 444"/>
          <p:cNvSpPr txBox="1"/>
          <p:nvPr/>
        </p:nvSpPr>
        <p:spPr>
          <a:xfrm rot="16200000">
            <a:off x="383373" y="3915051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Take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46" name="Straight Arrow Connector 445"/>
          <p:cNvCxnSpPr>
            <a:stCxn id="350" idx="3"/>
            <a:endCxn id="379" idx="1"/>
          </p:cNvCxnSpPr>
          <p:nvPr/>
        </p:nvCxnSpPr>
        <p:spPr>
          <a:xfrm flipV="1">
            <a:off x="2024093" y="5233387"/>
            <a:ext cx="1322774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2176662" y="482057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(…)</a:t>
            </a:r>
            <a:endParaRPr lang="fr-CA" dirty="0"/>
          </a:p>
        </p:txBody>
      </p:sp>
      <p:cxnSp>
        <p:nvCxnSpPr>
          <p:cNvPr id="452" name="Straight Arrow Connector 451"/>
          <p:cNvCxnSpPr>
            <a:stCxn id="379" idx="3"/>
            <a:endCxn id="453" idx="1"/>
          </p:cNvCxnSpPr>
          <p:nvPr/>
        </p:nvCxnSpPr>
        <p:spPr>
          <a:xfrm flipV="1">
            <a:off x="5237811" y="5227183"/>
            <a:ext cx="738494" cy="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976305" y="5042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…</a:t>
            </a:r>
            <a:endParaRPr lang="fr-CA" dirty="0"/>
          </a:p>
        </p:txBody>
      </p:sp>
      <p:cxnSp>
        <p:nvCxnSpPr>
          <p:cNvPr id="458" name="Straight Arrow Connector 457"/>
          <p:cNvCxnSpPr>
            <a:stCxn id="453" idx="3"/>
            <a:endCxn id="408" idx="1"/>
          </p:cNvCxnSpPr>
          <p:nvPr/>
        </p:nvCxnSpPr>
        <p:spPr>
          <a:xfrm flipV="1">
            <a:off x="6319669" y="5215631"/>
            <a:ext cx="764695" cy="11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>
            <a:stCxn id="208" idx="2"/>
          </p:cNvCxnSpPr>
          <p:nvPr/>
        </p:nvCxnSpPr>
        <p:spPr>
          <a:xfrm rot="16200000" flipH="1">
            <a:off x="1000950" y="3673128"/>
            <a:ext cx="648073" cy="528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TextBox 466"/>
          <p:cNvSpPr txBox="1"/>
          <p:nvPr/>
        </p:nvSpPr>
        <p:spPr>
          <a:xfrm>
            <a:off x="1376040" y="397719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sp>
        <p:nvSpPr>
          <p:cNvPr id="468" name="TextBox 467"/>
          <p:cNvSpPr txBox="1"/>
          <p:nvPr/>
        </p:nvSpPr>
        <p:spPr>
          <a:xfrm>
            <a:off x="2885244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69" name="Straight Arrow Connector 468"/>
          <p:cNvCxnSpPr>
            <a:stCxn id="238" idx="2"/>
          </p:cNvCxnSpPr>
          <p:nvPr/>
        </p:nvCxnSpPr>
        <p:spPr>
          <a:xfrm rot="16200000" flipH="1">
            <a:off x="2874135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4927108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4" name="Straight Arrow Connector 473"/>
          <p:cNvCxnSpPr/>
          <p:nvPr/>
        </p:nvCxnSpPr>
        <p:spPr>
          <a:xfrm rot="16200000" flipH="1">
            <a:off x="4915999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7031116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6" name="Straight Arrow Connector 475"/>
          <p:cNvCxnSpPr/>
          <p:nvPr/>
        </p:nvCxnSpPr>
        <p:spPr>
          <a:xfrm rot="16200000" flipH="1">
            <a:off x="7020007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754603" y="610783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78" name="Straight Arrow Connector 477"/>
          <p:cNvCxnSpPr/>
          <p:nvPr/>
        </p:nvCxnSpPr>
        <p:spPr>
          <a:xfrm rot="16200000" flipH="1">
            <a:off x="74349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4110363" y="610783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 smtClean="0"/>
              <a:t>…</a:t>
            </a:r>
            <a:endParaRPr lang="fr-CA" dirty="0"/>
          </a:p>
        </p:txBody>
      </p:sp>
      <p:cxnSp>
        <p:nvCxnSpPr>
          <p:cNvPr id="480" name="Straight Arrow Connector 479"/>
          <p:cNvCxnSpPr/>
          <p:nvPr/>
        </p:nvCxnSpPr>
        <p:spPr>
          <a:xfrm rot="16200000" flipH="1">
            <a:off x="409925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186432" y="4030479"/>
            <a:ext cx="1890944" cy="174890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2" name="Title 481"/>
          <p:cNvSpPr>
            <a:spLocks noGrp="1"/>
          </p:cNvSpPr>
          <p:nvPr>
            <p:ph type="title"/>
          </p:nvPr>
        </p:nvSpPr>
        <p:spPr>
          <a:xfrm>
            <a:off x="-1" y="159805"/>
            <a:ext cx="5513034" cy="639192"/>
          </a:xfrm>
        </p:spPr>
        <p:txBody>
          <a:bodyPr>
            <a:normAutofit fontScale="90000"/>
          </a:bodyPr>
          <a:lstStyle/>
          <a:p>
            <a:pPr algn="l"/>
            <a:r>
              <a:rPr lang="en-CA" smtClean="0"/>
              <a:t>Classical Planning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120" name="Rectangle 119"/>
          <p:cNvSpPr/>
          <p:nvPr/>
        </p:nvSpPr>
        <p:spPr>
          <a:xfrm>
            <a:off x="284086" y="4143594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718123" y="4526280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84087" y="4629510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79903" y="4629510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23"/>
          <p:cNvGrpSpPr/>
          <p:nvPr/>
        </p:nvGrpSpPr>
        <p:grpSpPr>
          <a:xfrm>
            <a:off x="620345" y="4146396"/>
            <a:ext cx="178546" cy="485915"/>
            <a:chOff x="1855437" y="2281561"/>
            <a:chExt cx="399495" cy="10386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1031995" y="4629510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7"/>
          <p:cNvGrpSpPr/>
          <p:nvPr/>
        </p:nvGrpSpPr>
        <p:grpSpPr>
          <a:xfrm>
            <a:off x="1411409" y="4143594"/>
            <a:ext cx="178546" cy="485915"/>
            <a:chOff x="3471177" y="2281561"/>
            <a:chExt cx="399495" cy="103868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1517269" y="4146033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1085813" y="4153949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302069" y="4157908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162"/>
          <p:cNvGrpSpPr/>
          <p:nvPr/>
        </p:nvGrpSpPr>
        <p:grpSpPr>
          <a:xfrm>
            <a:off x="372862" y="4820206"/>
            <a:ext cx="272719" cy="348700"/>
            <a:chOff x="1513962" y="5391154"/>
            <a:chExt cx="941492" cy="1021319"/>
          </a:xfrm>
        </p:grpSpPr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224" cy="90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 sz="2000" b="1"/>
            </a:p>
          </p:txBody>
        </p:sp>
      </p:grpSp>
      <p:sp>
        <p:nvSpPr>
          <p:cNvPr id="208" name="Rounded Rectangle 207"/>
          <p:cNvSpPr/>
          <p:nvPr/>
        </p:nvSpPr>
        <p:spPr>
          <a:xfrm>
            <a:off x="3568807" y="1074204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9" name="Rectangle 208"/>
          <p:cNvSpPr/>
          <p:nvPr/>
        </p:nvSpPr>
        <p:spPr>
          <a:xfrm>
            <a:off x="3710851" y="1187319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4144888" y="1570005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3710852" y="167323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5206668" y="1673235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212"/>
          <p:cNvGrpSpPr/>
          <p:nvPr/>
        </p:nvGrpSpPr>
        <p:grpSpPr>
          <a:xfrm>
            <a:off x="4047110" y="1190121"/>
            <a:ext cx="178546" cy="485915"/>
            <a:chOff x="1855437" y="2281561"/>
            <a:chExt cx="399495" cy="1038688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>
            <a:off x="4458760" y="167323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16"/>
          <p:cNvGrpSpPr/>
          <p:nvPr/>
        </p:nvGrpSpPr>
        <p:grpSpPr>
          <a:xfrm>
            <a:off x="4838174" y="1187319"/>
            <a:ext cx="178546" cy="485915"/>
            <a:chOff x="3471177" y="2281561"/>
            <a:chExt cx="399495" cy="1038688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4944034" y="1189758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" name="Oval 220"/>
          <p:cNvSpPr/>
          <p:nvPr/>
        </p:nvSpPr>
        <p:spPr>
          <a:xfrm>
            <a:off x="4512578" y="1197674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2" name="Oval 221"/>
          <p:cNvSpPr/>
          <p:nvPr/>
        </p:nvSpPr>
        <p:spPr>
          <a:xfrm>
            <a:off x="3728834" y="1201633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8" name="Group 222"/>
          <p:cNvGrpSpPr/>
          <p:nvPr/>
        </p:nvGrpSpPr>
        <p:grpSpPr>
          <a:xfrm rot="16200000">
            <a:off x="3766823" y="1421713"/>
            <a:ext cx="272719" cy="307777"/>
            <a:chOff x="1513962" y="5377952"/>
            <a:chExt cx="941492" cy="901458"/>
          </a:xfrm>
        </p:grpSpPr>
        <p:sp>
          <p:nvSpPr>
            <p:cNvPr id="22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2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2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2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2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2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236" name="Rectangle 35"/>
            <p:cNvSpPr>
              <a:spLocks noChangeArrowheads="1"/>
            </p:cNvSpPr>
            <p:nvPr/>
          </p:nvSpPr>
          <p:spPr bwMode="auto">
            <a:xfrm>
              <a:off x="1614679" y="5377952"/>
              <a:ext cx="224" cy="90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 sz="2000" b="1"/>
            </a:p>
          </p:txBody>
        </p:sp>
      </p:grpSp>
      <p:cxnSp>
        <p:nvCxnSpPr>
          <p:cNvPr id="458" name="Straight Arrow Connector 457"/>
          <p:cNvCxnSpPr>
            <a:stCxn id="177" idx="3"/>
            <a:endCxn id="444" idx="1"/>
          </p:cNvCxnSpPr>
          <p:nvPr/>
        </p:nvCxnSpPr>
        <p:spPr>
          <a:xfrm>
            <a:off x="2077376" y="4904930"/>
            <a:ext cx="1491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452761" y="5166821"/>
            <a:ext cx="1285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smtClean="0"/>
              <a:t>Time=0</a:t>
            </a:r>
            <a:endParaRPr lang="en-CA" b="1"/>
          </a:p>
        </p:txBody>
      </p:sp>
      <p:cxnSp>
        <p:nvCxnSpPr>
          <p:cNvPr id="282" name="Straight Connector 281"/>
          <p:cNvCxnSpPr/>
          <p:nvPr/>
        </p:nvCxnSpPr>
        <p:spPr>
          <a:xfrm>
            <a:off x="0" y="285863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itle 481"/>
          <p:cNvSpPr txBox="1">
            <a:spLocks/>
          </p:cNvSpPr>
          <p:nvPr/>
        </p:nvSpPr>
        <p:spPr>
          <a:xfrm>
            <a:off x="0" y="2920777"/>
            <a:ext cx="8726750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Temporal Planning :</a:t>
            </a:r>
            <a:r>
              <a:rPr kumimoji="0" lang="en-CA" sz="4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add current-time to states</a:t>
            </a:r>
            <a:endParaRPr kumimoji="0" lang="en-CA" sz="4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257453" y="1074204"/>
            <a:ext cx="1890944" cy="1269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0" name="Rectangle 299"/>
          <p:cNvSpPr/>
          <p:nvPr/>
        </p:nvSpPr>
        <p:spPr>
          <a:xfrm>
            <a:off x="355107" y="1187319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2" name="Straight Connector 301"/>
          <p:cNvCxnSpPr/>
          <p:nvPr/>
        </p:nvCxnSpPr>
        <p:spPr>
          <a:xfrm rot="5400000">
            <a:off x="789144" y="1570005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355108" y="167323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1850924" y="1673235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" name="Group 306"/>
          <p:cNvGrpSpPr/>
          <p:nvPr/>
        </p:nvGrpSpPr>
        <p:grpSpPr>
          <a:xfrm>
            <a:off x="691366" y="1190121"/>
            <a:ext cx="178546" cy="485915"/>
            <a:chOff x="1855437" y="2281561"/>
            <a:chExt cx="399495" cy="103868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5" name="Straight Connector 314"/>
          <p:cNvCxnSpPr/>
          <p:nvPr/>
        </p:nvCxnSpPr>
        <p:spPr>
          <a:xfrm>
            <a:off x="1103016" y="167323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9" name="Group 318"/>
          <p:cNvGrpSpPr/>
          <p:nvPr/>
        </p:nvGrpSpPr>
        <p:grpSpPr>
          <a:xfrm>
            <a:off x="1482430" y="1187319"/>
            <a:ext cx="178546" cy="485915"/>
            <a:chOff x="3471177" y="2281561"/>
            <a:chExt cx="399495" cy="1038688"/>
          </a:xfrm>
        </p:grpSpPr>
        <p:cxnSp>
          <p:nvCxnSpPr>
            <p:cNvPr id="325" name="Straight Connector 324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1" name="Oval 340"/>
          <p:cNvSpPr/>
          <p:nvPr/>
        </p:nvSpPr>
        <p:spPr>
          <a:xfrm>
            <a:off x="1588290" y="1189758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2" name="Oval 341"/>
          <p:cNvSpPr/>
          <p:nvPr/>
        </p:nvSpPr>
        <p:spPr>
          <a:xfrm>
            <a:off x="1156834" y="1197674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3" name="Oval 342"/>
          <p:cNvSpPr/>
          <p:nvPr/>
        </p:nvSpPr>
        <p:spPr>
          <a:xfrm>
            <a:off x="373090" y="1201633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44" name="Group 343"/>
          <p:cNvGrpSpPr/>
          <p:nvPr/>
        </p:nvGrpSpPr>
        <p:grpSpPr>
          <a:xfrm>
            <a:off x="443883" y="1863931"/>
            <a:ext cx="272719" cy="348700"/>
            <a:chOff x="1513962" y="5391154"/>
            <a:chExt cx="941492" cy="1021319"/>
          </a:xfrm>
        </p:grpSpPr>
        <p:sp>
          <p:nvSpPr>
            <p:cNvPr id="345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46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47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48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49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55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5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65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8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8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39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13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17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224" cy="90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 sz="2000" b="1"/>
            </a:p>
          </p:txBody>
        </p:sp>
      </p:grpSp>
      <p:cxnSp>
        <p:nvCxnSpPr>
          <p:cNvPr id="438" name="Straight Arrow Connector 437"/>
          <p:cNvCxnSpPr/>
          <p:nvPr/>
        </p:nvCxnSpPr>
        <p:spPr>
          <a:xfrm>
            <a:off x="2166151" y="1393800"/>
            <a:ext cx="139379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9" name="TextBox 438"/>
          <p:cNvSpPr txBox="1"/>
          <p:nvPr/>
        </p:nvSpPr>
        <p:spPr>
          <a:xfrm>
            <a:off x="2272683" y="941040"/>
            <a:ext cx="129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Goto(r5, r1)</a:t>
            </a:r>
            <a:endParaRPr lang="en-CA"/>
          </a:p>
        </p:txBody>
      </p:sp>
      <p:sp>
        <p:nvSpPr>
          <p:cNvPr id="442" name="TextBox 441"/>
          <p:cNvSpPr txBox="1"/>
          <p:nvPr/>
        </p:nvSpPr>
        <p:spPr>
          <a:xfrm>
            <a:off x="2210539" y="1615743"/>
            <a:ext cx="131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chemeClr val="accent2"/>
                </a:solidFill>
              </a:rPr>
              <a:t>Goto</a:t>
            </a:r>
            <a:r>
              <a:rPr lang="en-CA" b="1" dirty="0" smtClean="0">
                <a:solidFill>
                  <a:schemeClr val="accent2"/>
                </a:solidFill>
              </a:rPr>
              <a:t>(r1, r5)</a:t>
            </a:r>
            <a:endParaRPr lang="en-CA" b="1" dirty="0">
              <a:solidFill>
                <a:schemeClr val="accent2"/>
              </a:solidFill>
            </a:endParaRPr>
          </a:p>
        </p:txBody>
      </p:sp>
      <p:cxnSp>
        <p:nvCxnSpPr>
          <p:cNvPr id="443" name="Straight Arrow Connector 442"/>
          <p:cNvCxnSpPr/>
          <p:nvPr/>
        </p:nvCxnSpPr>
        <p:spPr>
          <a:xfrm>
            <a:off x="2166151" y="2095136"/>
            <a:ext cx="1393795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4" name="Rounded Rectangle 443"/>
          <p:cNvSpPr/>
          <p:nvPr/>
        </p:nvSpPr>
        <p:spPr>
          <a:xfrm>
            <a:off x="3568807" y="4021601"/>
            <a:ext cx="1890944" cy="1766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7" name="Rectangle 446"/>
          <p:cNvSpPr/>
          <p:nvPr/>
        </p:nvSpPr>
        <p:spPr>
          <a:xfrm>
            <a:off x="3710851" y="413471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48" name="Straight Connector 447"/>
          <p:cNvCxnSpPr/>
          <p:nvPr/>
        </p:nvCxnSpPr>
        <p:spPr>
          <a:xfrm rot="5400000">
            <a:off x="4144888" y="451740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/>
          <p:nvPr/>
        </p:nvCxnSpPr>
        <p:spPr>
          <a:xfrm>
            <a:off x="3710852" y="462063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/>
          <p:nvPr/>
        </p:nvCxnSpPr>
        <p:spPr>
          <a:xfrm>
            <a:off x="5206668" y="462063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4" name="Group 212"/>
          <p:cNvGrpSpPr/>
          <p:nvPr/>
        </p:nvGrpSpPr>
        <p:grpSpPr>
          <a:xfrm>
            <a:off x="4047110" y="4137518"/>
            <a:ext cx="178546" cy="485915"/>
            <a:chOff x="1855437" y="2281561"/>
            <a:chExt cx="399495" cy="1038688"/>
          </a:xfrm>
        </p:grpSpPr>
        <p:cxnSp>
          <p:nvCxnSpPr>
            <p:cNvPr id="455" name="Straight Connector 45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7" name="Straight Connector 456"/>
          <p:cNvCxnSpPr/>
          <p:nvPr/>
        </p:nvCxnSpPr>
        <p:spPr>
          <a:xfrm>
            <a:off x="4458760" y="462063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9" name="Group 216"/>
          <p:cNvGrpSpPr/>
          <p:nvPr/>
        </p:nvGrpSpPr>
        <p:grpSpPr>
          <a:xfrm>
            <a:off x="4838174" y="4134716"/>
            <a:ext cx="178546" cy="485915"/>
            <a:chOff x="3471177" y="2281561"/>
            <a:chExt cx="399495" cy="1038688"/>
          </a:xfrm>
        </p:grpSpPr>
        <p:cxnSp>
          <p:nvCxnSpPr>
            <p:cNvPr id="460" name="Straight Connector 45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2" name="Oval 461"/>
          <p:cNvSpPr/>
          <p:nvPr/>
        </p:nvSpPr>
        <p:spPr>
          <a:xfrm>
            <a:off x="4944034" y="413715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3" name="Oval 462"/>
          <p:cNvSpPr/>
          <p:nvPr/>
        </p:nvSpPr>
        <p:spPr>
          <a:xfrm>
            <a:off x="4512578" y="414507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5" name="Oval 464"/>
          <p:cNvSpPr/>
          <p:nvPr/>
        </p:nvSpPr>
        <p:spPr>
          <a:xfrm>
            <a:off x="3728834" y="414903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66" name="Group 222"/>
          <p:cNvGrpSpPr/>
          <p:nvPr/>
        </p:nvGrpSpPr>
        <p:grpSpPr>
          <a:xfrm rot="16200000">
            <a:off x="3766823" y="4369110"/>
            <a:ext cx="272719" cy="307777"/>
            <a:chOff x="1513962" y="5377952"/>
            <a:chExt cx="941492" cy="901458"/>
          </a:xfrm>
        </p:grpSpPr>
        <p:sp>
          <p:nvSpPr>
            <p:cNvPr id="470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71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72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1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8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9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491" name="Rectangle 35"/>
            <p:cNvSpPr>
              <a:spLocks noChangeArrowheads="1"/>
            </p:cNvSpPr>
            <p:nvPr/>
          </p:nvSpPr>
          <p:spPr bwMode="auto">
            <a:xfrm>
              <a:off x="1614679" y="5377952"/>
              <a:ext cx="224" cy="90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 sz="2000" b="1"/>
            </a:p>
          </p:txBody>
        </p:sp>
      </p:grpSp>
      <p:sp>
        <p:nvSpPr>
          <p:cNvPr id="492" name="TextBox 491"/>
          <p:cNvSpPr txBox="1"/>
          <p:nvPr/>
        </p:nvSpPr>
        <p:spPr>
          <a:xfrm>
            <a:off x="3861786" y="5166821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smtClean="0"/>
              <a:t>Time=60</a:t>
            </a:r>
            <a:endParaRPr lang="en-CA" b="1"/>
          </a:p>
        </p:txBody>
      </p:sp>
      <p:sp>
        <p:nvSpPr>
          <p:cNvPr id="495" name="TextBox 494"/>
          <p:cNvSpPr txBox="1"/>
          <p:nvPr/>
        </p:nvSpPr>
        <p:spPr>
          <a:xfrm>
            <a:off x="2130639" y="4447730"/>
            <a:ext cx="133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mtClean="0"/>
              <a:t>Goto(r5, r1)</a:t>
            </a:r>
            <a:endParaRPr lang="en-CA"/>
          </a:p>
        </p:txBody>
      </p:sp>
      <p:cxnSp>
        <p:nvCxnSpPr>
          <p:cNvPr id="529" name="Straight Arrow Connector 528"/>
          <p:cNvCxnSpPr>
            <a:endCxn id="530" idx="1"/>
          </p:cNvCxnSpPr>
          <p:nvPr/>
        </p:nvCxnSpPr>
        <p:spPr>
          <a:xfrm>
            <a:off x="5450890" y="4904930"/>
            <a:ext cx="1491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0" name="Rounded Rectangle 529"/>
          <p:cNvSpPr/>
          <p:nvPr/>
        </p:nvSpPr>
        <p:spPr>
          <a:xfrm>
            <a:off x="6942321" y="4021601"/>
            <a:ext cx="1890944" cy="17666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1" name="Rectangle 530"/>
          <p:cNvSpPr/>
          <p:nvPr/>
        </p:nvSpPr>
        <p:spPr>
          <a:xfrm>
            <a:off x="7084365" y="413471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32" name="Straight Connector 531"/>
          <p:cNvCxnSpPr/>
          <p:nvPr/>
        </p:nvCxnSpPr>
        <p:spPr>
          <a:xfrm rot="5400000">
            <a:off x="7518402" y="451740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/>
          <p:cNvCxnSpPr/>
          <p:nvPr/>
        </p:nvCxnSpPr>
        <p:spPr>
          <a:xfrm>
            <a:off x="7084366" y="462063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/>
          <p:cNvCxnSpPr/>
          <p:nvPr/>
        </p:nvCxnSpPr>
        <p:spPr>
          <a:xfrm>
            <a:off x="8580182" y="462063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5" name="Group 212"/>
          <p:cNvGrpSpPr/>
          <p:nvPr/>
        </p:nvGrpSpPr>
        <p:grpSpPr>
          <a:xfrm>
            <a:off x="7420624" y="4137518"/>
            <a:ext cx="178546" cy="485915"/>
            <a:chOff x="1855437" y="2281561"/>
            <a:chExt cx="399495" cy="1038688"/>
          </a:xfrm>
        </p:grpSpPr>
        <p:cxnSp>
          <p:nvCxnSpPr>
            <p:cNvPr id="536" name="Straight Connector 53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8" name="Straight Connector 537"/>
          <p:cNvCxnSpPr/>
          <p:nvPr/>
        </p:nvCxnSpPr>
        <p:spPr>
          <a:xfrm>
            <a:off x="7832274" y="462063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9" name="Group 216"/>
          <p:cNvGrpSpPr/>
          <p:nvPr/>
        </p:nvGrpSpPr>
        <p:grpSpPr>
          <a:xfrm>
            <a:off x="8211688" y="4134716"/>
            <a:ext cx="178546" cy="485915"/>
            <a:chOff x="3471177" y="2281561"/>
            <a:chExt cx="399495" cy="1038688"/>
          </a:xfrm>
        </p:grpSpPr>
        <p:cxnSp>
          <p:nvCxnSpPr>
            <p:cNvPr id="540" name="Straight Connector 53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" name="Oval 541"/>
          <p:cNvSpPr/>
          <p:nvPr/>
        </p:nvSpPr>
        <p:spPr>
          <a:xfrm>
            <a:off x="8317548" y="413715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3" name="Oval 542"/>
          <p:cNvSpPr/>
          <p:nvPr/>
        </p:nvSpPr>
        <p:spPr>
          <a:xfrm>
            <a:off x="7886092" y="414507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4" name="Oval 543"/>
          <p:cNvSpPr/>
          <p:nvPr/>
        </p:nvSpPr>
        <p:spPr>
          <a:xfrm>
            <a:off x="7102348" y="414903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45" name="Group 222"/>
          <p:cNvGrpSpPr/>
          <p:nvPr/>
        </p:nvGrpSpPr>
        <p:grpSpPr>
          <a:xfrm>
            <a:off x="7155387" y="4793573"/>
            <a:ext cx="272719" cy="348700"/>
            <a:chOff x="1513962" y="5391154"/>
            <a:chExt cx="941492" cy="1021319"/>
          </a:xfrm>
        </p:grpSpPr>
        <p:sp>
          <p:nvSpPr>
            <p:cNvPr id="54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4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4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4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 sz="1200"/>
            </a:p>
          </p:txBody>
        </p:sp>
        <p:sp>
          <p:nvSpPr>
            <p:cNvPr id="558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224" cy="90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CA" sz="2000" b="1"/>
            </a:p>
          </p:txBody>
        </p:sp>
      </p:grpSp>
      <p:sp>
        <p:nvSpPr>
          <p:cNvPr id="559" name="TextBox 558"/>
          <p:cNvSpPr txBox="1"/>
          <p:nvPr/>
        </p:nvSpPr>
        <p:spPr>
          <a:xfrm>
            <a:off x="7235300" y="5166821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smtClean="0"/>
              <a:t>Time=120</a:t>
            </a:r>
            <a:endParaRPr lang="en-CA" b="1"/>
          </a:p>
        </p:txBody>
      </p:sp>
      <p:sp>
        <p:nvSpPr>
          <p:cNvPr id="560" name="TextBox 559"/>
          <p:cNvSpPr txBox="1"/>
          <p:nvPr/>
        </p:nvSpPr>
        <p:spPr>
          <a:xfrm>
            <a:off x="5504153" y="4447730"/>
            <a:ext cx="133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smtClean="0">
                <a:solidFill>
                  <a:schemeClr val="accent2"/>
                </a:solidFill>
              </a:rPr>
              <a:t>Goto(r1, r5)</a:t>
            </a:r>
            <a:endParaRPr lang="en-CA" b="1">
              <a:solidFill>
                <a:schemeClr val="accent2"/>
              </a:solidFill>
            </a:endParaRPr>
          </a:p>
        </p:txBody>
      </p:sp>
      <p:cxnSp>
        <p:nvCxnSpPr>
          <p:cNvPr id="561" name="Straight Arrow Connector 560"/>
          <p:cNvCxnSpPr/>
          <p:nvPr/>
        </p:nvCxnSpPr>
        <p:spPr>
          <a:xfrm>
            <a:off x="5450890" y="1655703"/>
            <a:ext cx="14914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2" name="TextBox 561"/>
          <p:cNvSpPr txBox="1"/>
          <p:nvPr/>
        </p:nvSpPr>
        <p:spPr>
          <a:xfrm>
            <a:off x="7155403" y="129614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smtClean="0"/>
              <a:t>…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Concurrent Mars Rover Problem</a:t>
            </a:r>
            <a:endParaRPr lang="en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23</a:t>
            </a:fld>
            <a:endParaRPr lang="fr-CA"/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752600"/>
            <a:ext cx="2743200" cy="433070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87700" y="1765300"/>
            <a:ext cx="2743200" cy="433070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752600"/>
            <a:ext cx="2743200" cy="433070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1828800"/>
            <a:ext cx="2306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InitializeSensor</a:t>
            </a: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828800"/>
            <a:ext cx="1476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Goto</a:t>
            </a:r>
            <a:r>
              <a:rPr lang="fr-CA" sz="2400" b="1" kern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48400" y="1828800"/>
            <a:ext cx="2131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AcquireData</a:t>
            </a: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" y="23622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00400" y="23622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172200" y="23622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-457200" y="3048000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495300" y="4914900"/>
            <a:ext cx="1905000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3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" y="41910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514600" y="3048000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476500" y="4914900"/>
            <a:ext cx="1905000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42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41910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5486400" y="3048000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5448300" y="4914900"/>
            <a:ext cx="1905000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45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" y="2490788"/>
            <a:ext cx="14263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begin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robotat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o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ver 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link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0" y="4268788"/>
            <a:ext cx="1259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begin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end:</a:t>
            </a:r>
            <a:endParaRPr lang="fr-CA" sz="2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800" y="2438400"/>
            <a:ext cx="1927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err="1" smtClean="0">
                <a:solidFill>
                  <a:sysClr val="windowText" lastClr="000000"/>
                </a:solidFill>
              </a:rPr>
              <a:t>atbegin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not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initialized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59660" y="4270380"/>
            <a:ext cx="1571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0" defTabSz="914400">
              <a:defRPr/>
            </a:pPr>
            <a:r>
              <a:rPr lang="fr-CA" sz="2000" kern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 end:</a:t>
            </a:r>
          </a:p>
          <a:p>
            <a:pPr lvl="0" defTabSz="914400"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  <a:endParaRPr lang="fr-CA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43700" y="2438400"/>
            <a:ext cx="14557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o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 all: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(p)</a:t>
            </a:r>
          </a:p>
          <a:p>
            <a:pPr defTabSz="914400"/>
            <a:r>
              <a:rPr lang="fr-CA" sz="2000" kern="0" dirty="0" smtClean="0">
                <a:solidFill>
                  <a:sysClr val="windowText" lastClr="000000"/>
                </a:solidFill>
              </a:rPr>
              <a:t>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</a:p>
        </p:txBody>
      </p:sp>
      <p:sp>
        <p:nvSpPr>
          <p:cNvPr id="51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7648" y="4270380"/>
            <a:ext cx="19276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fr-CA" sz="2000" kern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 end:</a:t>
            </a:r>
          </a:p>
          <a:p>
            <a:pPr defTabSz="914400"/>
            <a:r>
              <a:rPr lang="fr-CA" sz="2000" kern="0" dirty="0" smtClean="0">
                <a:solidFill>
                  <a:sysClr val="windowText" lastClr="000000"/>
                </a:solidFill>
              </a:rPr>
              <a:t>   not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hasdata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(p)</a:t>
            </a:r>
            <a:endParaRPr kumimoji="0" lang="fr-C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Forward</a:t>
            </a:r>
            <a:r>
              <a:rPr lang="fr-CA" dirty="0" smtClean="0"/>
              <a:t> </a:t>
            </a:r>
            <a:r>
              <a:rPr lang="fr-CA" dirty="0" err="1" smtClean="0"/>
              <a:t>chaining</a:t>
            </a:r>
            <a:r>
              <a:rPr lang="fr-CA" dirty="0" smtClean="0"/>
              <a:t> for concurrent actions planning</a:t>
            </a:r>
            <a:endParaRPr lang="fr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24</a:t>
            </a:fld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363985" y="2359166"/>
            <a:ext cx="3755251" cy="227497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337441" y="3217453"/>
            <a:ext cx="171657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3987" y="3448977"/>
            <a:ext cx="32925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18797" y="3448977"/>
            <a:ext cx="40044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118146" y="2365451"/>
            <a:ext cx="400441" cy="1089808"/>
            <a:chOff x="1855437" y="2281561"/>
            <a:chExt cx="399495" cy="103868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2041392" y="3448977"/>
            <a:ext cx="32925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892340" y="2359166"/>
            <a:ext cx="400441" cy="1089808"/>
            <a:chOff x="3471177" y="2281561"/>
            <a:chExt cx="399495" cy="103868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63987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1</a:t>
            </a:r>
            <a:endParaRPr lang="fr-CA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710" y="227009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2</a:t>
            </a:r>
            <a:endParaRPr lang="fr-CA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93775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3</a:t>
            </a:r>
            <a:endParaRPr lang="fr-CA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54851" y="226380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4</a:t>
            </a:r>
            <a:endParaRPr lang="fr-CA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3987" y="3948272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5</a:t>
            </a:r>
            <a:endParaRPr lang="fr-CA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32180" y="393456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6</a:t>
            </a:r>
            <a:endParaRPr lang="fr-CA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1839" y="1873188"/>
            <a:ext cx="164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Initial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8238" y="3997360"/>
            <a:ext cx="941492" cy="562826"/>
            <a:chOff x="1513962" y="5391154"/>
            <a:chExt cx="941492" cy="562826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 dirty="0">
                  <a:solidFill>
                    <a:srgbClr val="1F1A17"/>
                  </a:solidFill>
                </a:rPr>
                <a:t>robot</a:t>
              </a:r>
              <a:endParaRPr lang="fr-CA" sz="3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42517" y="2254928"/>
            <a:ext cx="3755253" cy="2370337"/>
            <a:chOff x="5042517" y="1669002"/>
            <a:chExt cx="3755253" cy="2370337"/>
          </a:xfrm>
        </p:grpSpPr>
        <p:sp>
          <p:nvSpPr>
            <p:cNvPr id="41" name="Rectangle 40"/>
            <p:cNvSpPr/>
            <p:nvPr/>
          </p:nvSpPr>
          <p:spPr>
            <a:xfrm>
              <a:off x="5042517" y="1764362"/>
              <a:ext cx="3755251" cy="22749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6015973" y="2622649"/>
              <a:ext cx="1716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042519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397329" y="2854173"/>
              <a:ext cx="4004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33"/>
            <p:cNvGrpSpPr/>
            <p:nvPr/>
          </p:nvGrpSpPr>
          <p:grpSpPr>
            <a:xfrm>
              <a:off x="5796678" y="1658358"/>
              <a:ext cx="400441" cy="1038688"/>
              <a:chOff x="1855437" y="2281561"/>
              <a:chExt cx="399495" cy="103868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6719924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37"/>
            <p:cNvGrpSpPr/>
            <p:nvPr/>
          </p:nvGrpSpPr>
          <p:grpSpPr>
            <a:xfrm>
              <a:off x="7570872" y="1652073"/>
              <a:ext cx="400441" cy="1038688"/>
              <a:chOff x="3471177" y="2281561"/>
              <a:chExt cx="399495" cy="1038688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5042519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1</a:t>
              </a:r>
              <a:endParaRPr lang="fr-CA" baseline="-25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74242" y="1675287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2</a:t>
              </a:r>
              <a:endParaRPr lang="fr-CA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72307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3</a:t>
              </a:r>
              <a:endParaRPr lang="fr-CA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33383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4</a:t>
              </a:r>
              <a:endParaRPr lang="fr-CA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42519" y="3353468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5</a:t>
              </a:r>
              <a:endParaRPr lang="fr-CA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10712" y="333976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6</a:t>
              </a:r>
              <a:endParaRPr lang="fr-CA" baseline="-250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07004" y="1908698"/>
            <a:ext cx="15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Goal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226424" y="4891595"/>
            <a:ext cx="923277" cy="7279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Picture r2    .</a:t>
            </a:r>
            <a:endParaRPr lang="fr-CA" dirty="0"/>
          </a:p>
        </p:txBody>
      </p:sp>
      <p:grpSp>
        <p:nvGrpSpPr>
          <p:cNvPr id="78" name="Group 77"/>
          <p:cNvGrpSpPr/>
          <p:nvPr/>
        </p:nvGrpSpPr>
        <p:grpSpPr>
          <a:xfrm>
            <a:off x="5668712" y="4956148"/>
            <a:ext cx="941492" cy="562826"/>
            <a:chOff x="1513962" y="5391154"/>
            <a:chExt cx="941492" cy="562826"/>
          </a:xfrm>
        </p:grpSpPr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 dirty="0">
                  <a:solidFill>
                    <a:srgbClr val="1F1A17"/>
                  </a:solidFill>
                </a:rPr>
                <a:t>robot</a:t>
              </a:r>
              <a:endParaRPr lang="fr-CA" sz="3200" b="1" dirty="0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6667130" y="5024761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has</a:t>
            </a:r>
            <a:endParaRPr lang="fr-CA" dirty="0"/>
          </a:p>
        </p:txBody>
      </p:sp>
      <p:sp>
        <p:nvSpPr>
          <p:cNvPr id="93" name="5-Point Star 92"/>
          <p:cNvSpPr/>
          <p:nvPr/>
        </p:nvSpPr>
        <p:spPr>
          <a:xfrm>
            <a:off x="6258757" y="2698812"/>
            <a:ext cx="381739" cy="355107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5-Point Star 93"/>
          <p:cNvSpPr/>
          <p:nvPr/>
        </p:nvSpPr>
        <p:spPr>
          <a:xfrm>
            <a:off x="7750206" y="5202315"/>
            <a:ext cx="381739" cy="355107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TextBox 94"/>
          <p:cNvSpPr txBox="1"/>
          <p:nvPr/>
        </p:nvSpPr>
        <p:spPr>
          <a:xfrm>
            <a:off x="798990" y="4891596"/>
            <a:ext cx="33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Camera (</a:t>
            </a:r>
            <a:r>
              <a:rPr lang="fr-CA" dirty="0" err="1" smtClean="0"/>
              <a:t>Sensor</a:t>
            </a:r>
            <a:r>
              <a:rPr lang="fr-CA" dirty="0" smtClean="0"/>
              <a:t>) </a:t>
            </a:r>
            <a:r>
              <a:rPr lang="fr-CA" dirty="0" err="1" smtClean="0"/>
              <a:t>is</a:t>
            </a:r>
            <a:r>
              <a:rPr lang="fr-CA" dirty="0" smtClean="0"/>
              <a:t> not </a:t>
            </a:r>
            <a:r>
              <a:rPr lang="fr-CA" dirty="0" err="1" smtClean="0"/>
              <a:t>initialized</a:t>
            </a:r>
            <a:r>
              <a:rPr lang="fr-CA" dirty="0" smtClean="0"/>
              <a:t>.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4168C-2477-4B8A-B1B1-5CD3E5BC3CD7}" type="slidenum">
              <a:rPr lang="fr-CA"/>
              <a:pPr/>
              <a:t>25</a:t>
            </a:fld>
            <a:endParaRPr lang="fr-CA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23718"/>
            <a:ext cx="8686800" cy="1143000"/>
          </a:xfrm>
        </p:spPr>
        <p:txBody>
          <a:bodyPr/>
          <a:lstStyle/>
          <a:p>
            <a:r>
              <a:rPr lang="en-CA" dirty="0" smtClean="0"/>
              <a:t>Action Concurrency Planning</a:t>
            </a:r>
            <a:endParaRPr lang="en-CA" dirty="0"/>
          </a:p>
        </p:txBody>
      </p:sp>
      <p:sp>
        <p:nvSpPr>
          <p:cNvPr id="645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2514600"/>
            <a:ext cx="1676400" cy="251460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5146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45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524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482" y="2971800"/>
            <a:ext cx="1249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Position=r5</a:t>
            </a:r>
            <a:endParaRPr lang="fr-CA" dirty="0"/>
          </a:p>
        </p:txBody>
      </p:sp>
      <p:sp>
        <p:nvSpPr>
          <p:cNvPr id="6452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24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52400" y="4419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828800" y="1905000"/>
            <a:ext cx="1600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3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295400"/>
            <a:ext cx="1905000" cy="160020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2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05200" y="12954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452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2185988"/>
            <a:ext cx="13785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/>
              <a:t>120: </a:t>
            </a:r>
            <a:r>
              <a:rPr lang="fr-CA" sz="1400" dirty="0" smtClean="0"/>
              <a:t>Position=r2</a:t>
            </a:r>
            <a:endParaRPr lang="fr-CA" sz="2000" dirty="0"/>
          </a:p>
        </p:txBody>
      </p:sp>
      <p:sp>
        <p:nvSpPr>
          <p:cNvPr id="6452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429000" y="21336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29000" y="25908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29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9270589">
            <a:off x="1766657" y="1932373"/>
            <a:ext cx="1816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A" sz="2400" b="1" dirty="0" err="1" smtClean="0"/>
              <a:t>Goto</a:t>
            </a:r>
            <a:r>
              <a:rPr lang="fr-CA" sz="2400" b="1" dirty="0" smtClean="0"/>
              <a:t>(r5,r2)</a:t>
            </a:r>
            <a:endParaRPr lang="fr-CA" sz="2400" b="1" dirty="0"/>
          </a:p>
        </p:txBody>
      </p:sp>
      <p:sp>
        <p:nvSpPr>
          <p:cNvPr id="64536" name="Line 2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828800" y="38100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37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05000" y="3581400"/>
            <a:ext cx="1312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err="1"/>
              <a:t>Goto</a:t>
            </a:r>
            <a:r>
              <a:rPr lang="fr-CA" dirty="0"/>
              <a:t>(c1, </a:t>
            </a:r>
            <a:r>
              <a:rPr lang="fr-CA" dirty="0" smtClean="0"/>
              <a:t>r3)</a:t>
            </a:r>
            <a:endParaRPr lang="fr-CA" dirty="0"/>
          </a:p>
        </p:txBody>
      </p:sp>
      <p:sp>
        <p:nvSpPr>
          <p:cNvPr id="64539" name="Line 2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828800" y="4724400"/>
            <a:ext cx="609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40" name="Rectangle 2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03450" y="603408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800" b="1"/>
              <a:t>…</a:t>
            </a:r>
            <a:endParaRPr lang="fr-CA"/>
          </a:p>
        </p:txBody>
      </p:sp>
      <p:sp>
        <p:nvSpPr>
          <p:cNvPr id="64541" name="Rectangle 2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29718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42" name="Rectangle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505200" y="29718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4543" name="Line 3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429000" y="33528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44" name="Rectangle 3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29000" y="3862388"/>
            <a:ext cx="137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/>
              <a:t>150: </a:t>
            </a:r>
            <a:r>
              <a:rPr lang="fr-CA" sz="1400" dirty="0" smtClean="0"/>
              <a:t>Position=r3</a:t>
            </a:r>
            <a:endParaRPr lang="fr-CA" sz="2000" dirty="0"/>
          </a:p>
        </p:txBody>
      </p:sp>
      <p:sp>
        <p:nvSpPr>
          <p:cNvPr id="64545" name="Line 3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429000" y="38100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46" name="Line 3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429000" y="42672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47" name="Rectangle 35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29000" y="47244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48" name="Rectangle 3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505200" y="47244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4549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429000" y="5105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50" name="Rectangle 3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429000" y="5614988"/>
            <a:ext cx="15737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/>
              <a:t>90: </a:t>
            </a:r>
            <a:r>
              <a:rPr lang="fr-CA" sz="1400" dirty="0" err="1" smtClean="0"/>
              <a:t>Initialized</a:t>
            </a:r>
            <a:r>
              <a:rPr lang="fr-CA" sz="1400" dirty="0" smtClean="0"/>
              <a:t>=</a:t>
            </a:r>
            <a:r>
              <a:rPr lang="fr-CA" sz="1400" dirty="0" err="1" smtClean="0"/>
              <a:t>True</a:t>
            </a:r>
            <a:endParaRPr lang="fr-CA" sz="2000" dirty="0"/>
          </a:p>
        </p:txBody>
      </p:sp>
      <p:sp>
        <p:nvSpPr>
          <p:cNvPr id="64551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429000" y="55626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52" name="Line 40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429000" y="60198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53" name="Rectangle 4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505200" y="5157788"/>
            <a:ext cx="1016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Position=r5</a:t>
            </a:r>
            <a:endParaRPr lang="fr-CA" sz="1400" dirty="0"/>
          </a:p>
        </p:txBody>
      </p:sp>
      <p:sp>
        <p:nvSpPr>
          <p:cNvPr id="64554" name="Line 4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828800" y="44958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55" name="Rectangle 4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65664" y="4301293"/>
            <a:ext cx="122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err="1" smtClean="0"/>
              <a:t>InitCamera</a:t>
            </a:r>
            <a:r>
              <a:rPr lang="fr-CA" sz="1600" dirty="0" smtClean="0"/>
              <a:t>()</a:t>
            </a:r>
            <a:endParaRPr lang="fr-CA" sz="1600" dirty="0"/>
          </a:p>
        </p:txBody>
      </p:sp>
      <p:sp>
        <p:nvSpPr>
          <p:cNvPr id="64556" name="Rectangle 4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86600" y="1219200"/>
            <a:ext cx="1905000" cy="1600200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57" name="Rectangle 4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62800" y="12192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4558" name="Line 4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086600" y="16002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59" name="Rectangle 4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086600" y="1957388"/>
            <a:ext cx="1653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/>
              <a:t>90: </a:t>
            </a:r>
            <a:r>
              <a:rPr lang="fr-CA" sz="1400" dirty="0" smtClean="0"/>
              <a:t>  </a:t>
            </a:r>
            <a:r>
              <a:rPr lang="fr-CA" sz="1400" dirty="0" err="1" smtClean="0"/>
              <a:t>Initialized</a:t>
            </a:r>
            <a:r>
              <a:rPr lang="fr-CA" sz="1400" dirty="0" smtClean="0"/>
              <a:t>=</a:t>
            </a:r>
            <a:r>
              <a:rPr lang="fr-CA" sz="1400" dirty="0" err="1" smtClean="0"/>
              <a:t>True</a:t>
            </a:r>
            <a:endParaRPr lang="fr-CA" sz="1400" dirty="0"/>
          </a:p>
          <a:p>
            <a:r>
              <a:rPr lang="fr-CA" sz="1400" dirty="0" smtClean="0"/>
              <a:t>120: Position=r2</a:t>
            </a:r>
            <a:endParaRPr lang="fr-CA" sz="2000" dirty="0"/>
          </a:p>
        </p:txBody>
      </p:sp>
      <p:sp>
        <p:nvSpPr>
          <p:cNvPr id="64560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086600" y="19050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1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086600" y="266541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2" name="Line 50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334000" y="1981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3" name="Rectangle 5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87266" y="1529179"/>
            <a:ext cx="1782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400" b="1" dirty="0" err="1" smtClean="0"/>
              <a:t>InitCamera</a:t>
            </a:r>
            <a:r>
              <a:rPr lang="fr-CA" sz="2400" b="1" dirty="0" smtClean="0"/>
              <a:t>()</a:t>
            </a:r>
            <a:endParaRPr lang="fr-CA" sz="2400" b="1" dirty="0"/>
          </a:p>
        </p:txBody>
      </p:sp>
      <p:sp>
        <p:nvSpPr>
          <p:cNvPr id="64564" name="Line 52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5334000" y="2362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5" name="Rectangle 5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867400" y="2209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800" b="1"/>
              <a:t>…</a:t>
            </a:r>
            <a:endParaRPr lang="fr-CA"/>
          </a:p>
        </p:txBody>
      </p:sp>
      <p:sp>
        <p:nvSpPr>
          <p:cNvPr id="64566" name="Line 54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5334000" y="3581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7" name="Rectangle 55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867400" y="34290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800" b="1"/>
              <a:t>…</a:t>
            </a:r>
            <a:endParaRPr lang="fr-CA"/>
          </a:p>
        </p:txBody>
      </p:sp>
      <p:sp>
        <p:nvSpPr>
          <p:cNvPr id="64568" name="Line 56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5334000" y="2819400"/>
            <a:ext cx="1828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69" name="Rectangle 57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40386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Goto(c1, p1)</a:t>
            </a:r>
          </a:p>
        </p:txBody>
      </p:sp>
      <p:sp>
        <p:nvSpPr>
          <p:cNvPr id="64570" name="Line 5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334000" y="6248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71" name="Rectangle 5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867400" y="60960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800" b="1"/>
              <a:t>…</a:t>
            </a:r>
            <a:endParaRPr lang="fr-CA"/>
          </a:p>
        </p:txBody>
      </p:sp>
      <p:sp>
        <p:nvSpPr>
          <p:cNvPr id="64572" name="Rectangle 60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086600" y="47244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4573" name="Rectangle 61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162800" y="4724400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Time=90</a:t>
            </a:r>
            <a:endParaRPr lang="fr-CA" dirty="0"/>
          </a:p>
        </p:txBody>
      </p:sp>
      <p:sp>
        <p:nvSpPr>
          <p:cNvPr id="64574" name="Line 6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7086600" y="5105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76" name="Line 64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7086600" y="586581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77" name="Line 65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7086600" y="60198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78" name="Rectangle 6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162800" y="5157788"/>
            <a:ext cx="1302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Position=r5</a:t>
            </a:r>
          </a:p>
          <a:p>
            <a:r>
              <a:rPr lang="fr-CA" sz="1400" dirty="0" err="1" smtClean="0"/>
              <a:t>Initialized</a:t>
            </a:r>
            <a:r>
              <a:rPr lang="fr-CA" sz="1400" dirty="0" smtClean="0"/>
              <a:t>=</a:t>
            </a:r>
            <a:r>
              <a:rPr lang="fr-CA" sz="1400" dirty="0" err="1" smtClean="0"/>
              <a:t>True</a:t>
            </a:r>
            <a:endParaRPr lang="fr-CA" sz="1400" dirty="0"/>
          </a:p>
        </p:txBody>
      </p:sp>
      <p:sp>
        <p:nvSpPr>
          <p:cNvPr id="64579" name="Line 67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5334000" y="5715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4580" name="Rectangle 68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410200" y="53482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$AdvTemps$</a:t>
            </a:r>
          </a:p>
        </p:txBody>
      </p:sp>
      <p:sp>
        <p:nvSpPr>
          <p:cNvPr id="64581" name="Rectangle 6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0" y="21478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i="1" u="sng"/>
              <a:t>État initial</a:t>
            </a:r>
            <a:endParaRPr lang="fr-CA"/>
          </a:p>
        </p:txBody>
      </p:sp>
      <p:sp>
        <p:nvSpPr>
          <p:cNvPr id="67" name="Rectangle 1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3500022" y="1742104"/>
            <a:ext cx="1609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</a:t>
            </a:r>
            <a:r>
              <a:rPr lang="fr-CA" sz="1400" dirty="0" err="1" smtClean="0"/>
              <a:t>undefined</a:t>
            </a:r>
            <a:endParaRPr lang="fr-CA" sz="2000" dirty="0"/>
          </a:p>
        </p:txBody>
      </p:sp>
      <p:sp>
        <p:nvSpPr>
          <p:cNvPr id="68" name="Rectangle 1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148744" y="1600061"/>
            <a:ext cx="1609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</a:t>
            </a:r>
            <a:r>
              <a:rPr lang="fr-CA" sz="1400" dirty="0" err="1" smtClean="0"/>
              <a:t>undefined</a:t>
            </a:r>
            <a:endParaRPr lang="fr-CA" sz="2000" dirty="0"/>
          </a:p>
        </p:txBody>
      </p:sp>
      <p:sp>
        <p:nvSpPr>
          <p:cNvPr id="69" name="Rectangle 1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517778" y="3437739"/>
            <a:ext cx="16093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</a:t>
            </a:r>
            <a:r>
              <a:rPr lang="fr-CA" sz="1400" dirty="0" err="1" smtClean="0"/>
              <a:t>undefined</a:t>
            </a:r>
            <a:endParaRPr lang="fr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9" grpId="0"/>
      <p:bldP spid="64536" grpId="0" animBg="1"/>
      <p:bldP spid="64537" grpId="0"/>
      <p:bldP spid="64539" grpId="0" animBg="1"/>
      <p:bldP spid="64540" grpId="0"/>
      <p:bldP spid="64554" grpId="0" animBg="1"/>
      <p:bldP spid="64555" grpId="0"/>
      <p:bldP spid="64562" grpId="0" animBg="1"/>
      <p:bldP spid="64563" grpId="0"/>
      <p:bldP spid="64564" grpId="0" animBg="1"/>
      <p:bldP spid="64565" grpId="0"/>
      <p:bldP spid="64566" grpId="0" animBg="1"/>
      <p:bldP spid="64567" grpId="0"/>
      <p:bldP spid="64568" grpId="0" animBg="1"/>
      <p:bldP spid="64569" grpId="0"/>
      <p:bldP spid="64570" grpId="0" animBg="1"/>
      <p:bldP spid="64571" grpId="0"/>
      <p:bldP spid="64579" grpId="0" animBg="1"/>
      <p:bldP spid="645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1D76F-9878-43A3-BBE5-5BA446B9ACEB}" type="slidenum">
              <a:rPr lang="fr-CA"/>
              <a:pPr/>
              <a:t>26</a:t>
            </a:fld>
            <a:endParaRPr lang="fr-CA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fr-CA"/>
              <a:t>(Suite)</a:t>
            </a:r>
          </a:p>
        </p:txBody>
      </p:sp>
      <p:sp>
        <p:nvSpPr>
          <p:cNvPr id="665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29000" y="5334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5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5200" y="5334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656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429000" y="914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1601548"/>
            <a:ext cx="140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</a:rPr>
              <a:t>120: </a:t>
            </a:r>
            <a:r>
              <a:rPr lang="fr-CA" sz="1400" b="1" dirty="0" smtClean="0">
                <a:solidFill>
                  <a:schemeClr val="accent2"/>
                </a:solidFill>
              </a:rPr>
              <a:t>Position=r2</a:t>
            </a:r>
            <a:endParaRPr lang="fr-CA" sz="2000" b="1" dirty="0">
              <a:solidFill>
                <a:schemeClr val="accent2"/>
              </a:solidFill>
            </a:endParaRPr>
          </a:p>
        </p:txBody>
      </p:sp>
      <p:sp>
        <p:nvSpPr>
          <p:cNvPr id="665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54916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29000" y="200636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6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9360933">
            <a:off x="1897602" y="1250272"/>
            <a:ext cx="1294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err="1" smtClean="0"/>
              <a:t>Goto</a:t>
            </a:r>
            <a:r>
              <a:rPr lang="fr-CA" dirty="0" smtClean="0"/>
              <a:t>(r5, r2)</a:t>
            </a:r>
            <a:endParaRPr lang="fr-CA" dirty="0"/>
          </a:p>
        </p:txBody>
      </p:sp>
      <p:sp>
        <p:nvSpPr>
          <p:cNvPr id="66570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4572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5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4572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65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086600" y="8382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7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86600" y="1372948"/>
            <a:ext cx="16051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</a:rPr>
              <a:t>90: </a:t>
            </a:r>
            <a:r>
              <a:rPr lang="fr-CA" sz="1400" b="1" dirty="0" err="1" smtClean="0">
                <a:solidFill>
                  <a:schemeClr val="accent2"/>
                </a:solidFill>
              </a:rPr>
              <a:t>Initialized</a:t>
            </a:r>
            <a:r>
              <a:rPr lang="fr-CA" sz="1400" b="1" dirty="0" smtClean="0">
                <a:solidFill>
                  <a:schemeClr val="accent2"/>
                </a:solidFill>
              </a:rPr>
              <a:t>=</a:t>
            </a:r>
            <a:r>
              <a:rPr lang="fr-CA" sz="1400" b="1" dirty="0" err="1" smtClean="0">
                <a:solidFill>
                  <a:schemeClr val="accent2"/>
                </a:solidFill>
              </a:rPr>
              <a:t>True</a:t>
            </a:r>
            <a:endParaRPr lang="fr-CA" sz="1400" b="1" dirty="0">
              <a:solidFill>
                <a:schemeClr val="accent2"/>
              </a:solidFill>
            </a:endParaRPr>
          </a:p>
          <a:p>
            <a:r>
              <a:rPr lang="fr-CA" sz="1400" dirty="0" smtClean="0"/>
              <a:t>120: Position=r2</a:t>
            </a:r>
            <a:endParaRPr lang="fr-CA" sz="2000" dirty="0"/>
          </a:p>
        </p:txBody>
      </p:sp>
      <p:sp>
        <p:nvSpPr>
          <p:cNvPr id="6657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086600" y="1400462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7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086600" y="19034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7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334000" y="1219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77" name="Rectangl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334000" y="838200"/>
            <a:ext cx="122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err="1" smtClean="0"/>
              <a:t>InitCamera</a:t>
            </a:r>
            <a:r>
              <a:rPr lang="fr-CA" sz="1600" dirty="0" smtClean="0"/>
              <a:t>()</a:t>
            </a:r>
            <a:endParaRPr lang="fr-CA" sz="1600" dirty="0"/>
          </a:p>
        </p:txBody>
      </p:sp>
      <p:sp>
        <p:nvSpPr>
          <p:cNvPr id="6657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34000" y="16002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7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14478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800" b="1"/>
              <a:t>…</a:t>
            </a:r>
            <a:endParaRPr lang="fr-CA"/>
          </a:p>
        </p:txBody>
      </p:sp>
      <p:sp>
        <p:nvSpPr>
          <p:cNvPr id="66580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52400" y="1752600"/>
            <a:ext cx="16764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581" name="Rectangl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28600" y="17526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Time=0</a:t>
            </a:r>
            <a:endParaRPr lang="fr-CA" dirty="0"/>
          </a:p>
        </p:txBody>
      </p:sp>
      <p:sp>
        <p:nvSpPr>
          <p:cNvPr id="6658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524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83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7950" y="2147654"/>
            <a:ext cx="1670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Position=r5</a:t>
            </a:r>
          </a:p>
          <a:p>
            <a:r>
              <a:rPr lang="fr-CA" dirty="0" err="1" smtClean="0"/>
              <a:t>Initialized</a:t>
            </a:r>
            <a:r>
              <a:rPr lang="fr-CA" dirty="0" smtClean="0"/>
              <a:t>=False</a:t>
            </a:r>
            <a:endParaRPr lang="fr-CA" dirty="0"/>
          </a:p>
        </p:txBody>
      </p:sp>
      <p:sp>
        <p:nvSpPr>
          <p:cNvPr id="6658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" y="28090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8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" y="30376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86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1828800" y="1143000"/>
            <a:ext cx="1600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8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8001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88" name="Rectangl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086600" y="25908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589" name="Rectangl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62800" y="2590800"/>
            <a:ext cx="9989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accent2"/>
                </a:solidFill>
              </a:rPr>
              <a:t>Time=90</a:t>
            </a:r>
            <a:endParaRPr lang="fr-CA" b="1" dirty="0">
              <a:solidFill>
                <a:schemeClr val="accent2"/>
              </a:solidFill>
            </a:endParaRPr>
          </a:p>
        </p:txBody>
      </p:sp>
      <p:sp>
        <p:nvSpPr>
          <p:cNvPr id="6659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086600" y="29718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91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86600" y="3526658"/>
            <a:ext cx="146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/>
              <a:t>120</a:t>
            </a:r>
            <a:r>
              <a:rPr lang="fr-CA" sz="1400" dirty="0" smtClean="0"/>
              <a:t>:+ Position=r2</a:t>
            </a:r>
            <a:endParaRPr lang="fr-CA" sz="2000" dirty="0"/>
          </a:p>
        </p:txBody>
      </p:sp>
      <p:sp>
        <p:nvSpPr>
          <p:cNvPr id="6659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7086600" y="354294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9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086600" y="40370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9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62800" y="2971800"/>
            <a:ext cx="1609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</a:t>
            </a:r>
            <a:r>
              <a:rPr lang="fr-CA" sz="1400" dirty="0" err="1" smtClean="0"/>
              <a:t>undefined</a:t>
            </a:r>
            <a:endParaRPr lang="fr-CA" sz="1400" dirty="0" smtClean="0"/>
          </a:p>
          <a:p>
            <a:r>
              <a:rPr lang="fr-CA" sz="1400" b="1" dirty="0" err="1" smtClean="0">
                <a:solidFill>
                  <a:schemeClr val="accent2"/>
                </a:solidFill>
              </a:rPr>
              <a:t>Initialized</a:t>
            </a:r>
            <a:r>
              <a:rPr lang="fr-CA" sz="1400" b="1" dirty="0" smtClean="0">
                <a:solidFill>
                  <a:schemeClr val="accent2"/>
                </a:solidFill>
              </a:rPr>
              <a:t>=</a:t>
            </a:r>
            <a:r>
              <a:rPr lang="fr-CA" sz="1400" b="1" dirty="0" err="1" smtClean="0">
                <a:solidFill>
                  <a:schemeClr val="accent2"/>
                </a:solidFill>
              </a:rPr>
              <a:t>True</a:t>
            </a:r>
            <a:endParaRPr lang="fr-CA" sz="1400" b="1" dirty="0">
              <a:solidFill>
                <a:schemeClr val="accent2"/>
              </a:solidFill>
            </a:endParaRPr>
          </a:p>
        </p:txBody>
      </p:sp>
      <p:sp>
        <p:nvSpPr>
          <p:cNvPr id="66595" name="Rectangl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385050" y="21336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$AdvTemps$</a:t>
            </a:r>
          </a:p>
        </p:txBody>
      </p:sp>
      <p:sp>
        <p:nvSpPr>
          <p:cNvPr id="6659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800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597" name="Rectangl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086600" y="47244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598" name="Rectangle 3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62800" y="4724400"/>
            <a:ext cx="1116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accent2"/>
                </a:solidFill>
              </a:rPr>
              <a:t>Time=120</a:t>
            </a:r>
            <a:endParaRPr lang="fr-CA" b="1" dirty="0">
              <a:solidFill>
                <a:schemeClr val="accent2"/>
              </a:solidFill>
            </a:endParaRPr>
          </a:p>
        </p:txBody>
      </p:sp>
      <p:sp>
        <p:nvSpPr>
          <p:cNvPr id="66599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086600" y="5105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01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086600" y="57896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02" name="Line 4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086600" y="61706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03" name="Rectangle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162800" y="5105400"/>
            <a:ext cx="1302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b="1" dirty="0" smtClean="0">
                <a:solidFill>
                  <a:schemeClr val="accent2"/>
                </a:solidFill>
              </a:rPr>
              <a:t>Position=r2 </a:t>
            </a:r>
          </a:p>
          <a:p>
            <a:r>
              <a:rPr lang="fr-CA" sz="1400" dirty="0" err="1" smtClean="0"/>
              <a:t>Initialized</a:t>
            </a:r>
            <a:r>
              <a:rPr lang="fr-CA" sz="1400" dirty="0" smtClean="0"/>
              <a:t>=</a:t>
            </a:r>
            <a:r>
              <a:rPr lang="fr-CA" sz="1400" dirty="0" err="1" smtClean="0"/>
              <a:t>True</a:t>
            </a:r>
            <a:endParaRPr lang="fr-CA" sz="1400" dirty="0"/>
          </a:p>
        </p:txBody>
      </p:sp>
      <p:sp>
        <p:nvSpPr>
          <p:cNvPr id="66604" name="Rectangle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385050" y="42672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$AdvTemps$</a:t>
            </a:r>
          </a:p>
        </p:txBody>
      </p:sp>
      <p:sp>
        <p:nvSpPr>
          <p:cNvPr id="66605" name="Rectangle 4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0" y="1371600"/>
            <a:ext cx="124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i="1" u="sng" dirty="0" smtClean="0"/>
              <a:t>Initial State</a:t>
            </a:r>
            <a:endParaRPr lang="fr-CA" dirty="0"/>
          </a:p>
        </p:txBody>
      </p:sp>
      <p:sp>
        <p:nvSpPr>
          <p:cNvPr id="66606" name="Rectangle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429000" y="4724399"/>
            <a:ext cx="2209800" cy="169415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607" name="Rectangle 47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10000" y="4724400"/>
            <a:ext cx="1116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dirty="0" smtClean="0"/>
              <a:t>Time=120</a:t>
            </a:r>
            <a:endParaRPr lang="fr-CA" dirty="0"/>
          </a:p>
        </p:txBody>
      </p:sp>
      <p:sp>
        <p:nvSpPr>
          <p:cNvPr id="66608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429000" y="51054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09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3429000" y="5486400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10" name="Line 5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3429000" y="6080472"/>
            <a:ext cx="2209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11" name="Rectangle 5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34792" y="5132033"/>
            <a:ext cx="1016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Position=r2</a:t>
            </a:r>
            <a:endParaRPr lang="fr-CA" sz="1400" dirty="0"/>
          </a:p>
        </p:txBody>
      </p:sp>
      <p:sp>
        <p:nvSpPr>
          <p:cNvPr id="66612" name="Rectangle 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516914" y="5544844"/>
            <a:ext cx="2036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</a:rPr>
              <a:t>130</a:t>
            </a:r>
            <a:r>
              <a:rPr lang="fr-CA" sz="1400" b="1" dirty="0" smtClean="0">
                <a:solidFill>
                  <a:schemeClr val="accent2"/>
                </a:solidFill>
              </a:rPr>
              <a:t>: </a:t>
            </a:r>
            <a:r>
              <a:rPr lang="fr-CA" sz="1400" b="1" dirty="0" err="1" smtClean="0">
                <a:solidFill>
                  <a:schemeClr val="accent2"/>
                </a:solidFill>
              </a:rPr>
              <a:t>HasPicture</a:t>
            </a:r>
            <a:r>
              <a:rPr lang="fr-CA" sz="1400" b="1" dirty="0" smtClean="0">
                <a:solidFill>
                  <a:schemeClr val="accent2"/>
                </a:solidFill>
              </a:rPr>
              <a:t>(r2)=</a:t>
            </a:r>
            <a:r>
              <a:rPr lang="fr-CA" sz="1400" b="1" dirty="0" err="1" smtClean="0">
                <a:solidFill>
                  <a:schemeClr val="accent2"/>
                </a:solidFill>
              </a:rPr>
              <a:t>True</a:t>
            </a:r>
            <a:endParaRPr lang="fr-CA" sz="1400" b="1" dirty="0" smtClean="0">
              <a:solidFill>
                <a:schemeClr val="accent2"/>
              </a:solidFill>
            </a:endParaRPr>
          </a:p>
          <a:p>
            <a:r>
              <a:rPr lang="fr-CA" sz="1400" b="1" dirty="0" smtClean="0">
                <a:solidFill>
                  <a:schemeClr val="accent2"/>
                </a:solidFill>
              </a:rPr>
              <a:t>130: </a:t>
            </a:r>
            <a:r>
              <a:rPr lang="fr-CA" sz="1400" b="1" dirty="0" err="1" smtClean="0">
                <a:solidFill>
                  <a:schemeClr val="accent2"/>
                </a:solidFill>
              </a:rPr>
              <a:t>Initialized</a:t>
            </a:r>
            <a:r>
              <a:rPr lang="fr-CA" sz="1400" b="1" dirty="0" smtClean="0">
                <a:solidFill>
                  <a:schemeClr val="accent2"/>
                </a:solidFill>
              </a:rPr>
              <a:t>=False</a:t>
            </a:r>
            <a:endParaRPr lang="fr-CA" sz="1400" b="1" dirty="0">
              <a:solidFill>
                <a:schemeClr val="accent2"/>
              </a:solidFill>
            </a:endParaRPr>
          </a:p>
        </p:txBody>
      </p:sp>
      <p:sp>
        <p:nvSpPr>
          <p:cNvPr id="66613" name="Rectangle 5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482268" y="6103404"/>
            <a:ext cx="1786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b="1" dirty="0">
                <a:solidFill>
                  <a:schemeClr val="accent2"/>
                </a:solidFill>
              </a:rPr>
              <a:t>[120,130] </a:t>
            </a:r>
            <a:r>
              <a:rPr lang="fr-CA" sz="1400" b="1" dirty="0" smtClean="0">
                <a:solidFill>
                  <a:schemeClr val="accent2"/>
                </a:solidFill>
              </a:rPr>
              <a:t>Position=r2</a:t>
            </a:r>
            <a:endParaRPr lang="fr-CA" sz="1400" b="1" dirty="0">
              <a:solidFill>
                <a:schemeClr val="accent2"/>
              </a:solidFill>
            </a:endParaRPr>
          </a:p>
        </p:txBody>
      </p:sp>
      <p:sp>
        <p:nvSpPr>
          <p:cNvPr id="66614" name="Line 5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5638800" y="548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15" name="Rectangle 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715000" y="5105400"/>
            <a:ext cx="1267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err="1" smtClean="0"/>
              <a:t>TakePicture</a:t>
            </a:r>
            <a:r>
              <a:rPr lang="fr-CA" sz="1600" dirty="0" smtClean="0"/>
              <a:t>()</a:t>
            </a:r>
            <a:endParaRPr lang="fr-CA" sz="1600" dirty="0"/>
          </a:p>
        </p:txBody>
      </p:sp>
      <p:sp>
        <p:nvSpPr>
          <p:cNvPr id="66616" name="Rectangle 5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6200" y="472440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66617" name="Rectangle 57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52400" y="4724400"/>
            <a:ext cx="11160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accent2"/>
                </a:solidFill>
              </a:rPr>
              <a:t>Time=130</a:t>
            </a:r>
            <a:endParaRPr lang="fr-CA" b="1" dirty="0">
              <a:solidFill>
                <a:schemeClr val="accent2"/>
              </a:solidFill>
            </a:endParaRPr>
          </a:p>
        </p:txBody>
      </p:sp>
      <p:sp>
        <p:nvSpPr>
          <p:cNvPr id="66618" name="Line 5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76200" y="51054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19" name="Line 5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76200" y="59597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20" name="Line 6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76200" y="6170613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21" name="Rectangle 6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52400" y="5105400"/>
            <a:ext cx="13712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b="1" dirty="0" smtClean="0">
                <a:solidFill>
                  <a:schemeClr val="accent2"/>
                </a:solidFill>
              </a:rPr>
              <a:t>Position=r2</a:t>
            </a:r>
          </a:p>
          <a:p>
            <a:r>
              <a:rPr lang="fr-CA" sz="1400" b="1" dirty="0" err="1" smtClean="0">
                <a:solidFill>
                  <a:schemeClr val="accent2"/>
                </a:solidFill>
              </a:rPr>
              <a:t>Initialized</a:t>
            </a:r>
            <a:r>
              <a:rPr lang="fr-CA" sz="1400" b="1" dirty="0" smtClean="0">
                <a:solidFill>
                  <a:schemeClr val="accent2"/>
                </a:solidFill>
              </a:rPr>
              <a:t>=False</a:t>
            </a:r>
          </a:p>
          <a:p>
            <a:r>
              <a:rPr lang="fr-CA" sz="1400" b="1" dirty="0" smtClean="0">
                <a:solidFill>
                  <a:schemeClr val="accent2"/>
                </a:solidFill>
              </a:rPr>
              <a:t>HasPicture(r2)</a:t>
            </a:r>
            <a:endParaRPr lang="fr-CA" sz="1400" b="1" dirty="0">
              <a:solidFill>
                <a:schemeClr val="accent2"/>
              </a:solidFill>
            </a:endParaRPr>
          </a:p>
        </p:txBody>
      </p:sp>
      <p:sp>
        <p:nvSpPr>
          <p:cNvPr id="66622" name="Line 6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1981200" y="54864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6623" name="Rectangle 63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974850" y="5029200"/>
            <a:ext cx="153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$AdvTemps$</a:t>
            </a:r>
          </a:p>
        </p:txBody>
      </p:sp>
      <p:sp>
        <p:nvSpPr>
          <p:cNvPr id="64" name="Rectangle 2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481465" y="949171"/>
            <a:ext cx="1640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fr-CA" sz="1400" b="1" dirty="0" smtClean="0">
                <a:solidFill>
                  <a:schemeClr val="accent2"/>
                </a:solidFill>
              </a:rPr>
              <a:t>Position=</a:t>
            </a:r>
            <a:r>
              <a:rPr lang="fr-CA" sz="1400" b="1" dirty="0" err="1" smtClean="0">
                <a:solidFill>
                  <a:schemeClr val="accent2"/>
                </a:solidFill>
              </a:rPr>
              <a:t>undefined</a:t>
            </a:r>
            <a:endParaRPr lang="fr-CA" sz="1400" b="1" dirty="0" smtClean="0">
              <a:solidFill>
                <a:schemeClr val="accent2"/>
              </a:solidFill>
            </a:endParaRPr>
          </a:p>
          <a:p>
            <a:r>
              <a:rPr lang="fr-CA" sz="1400" dirty="0" err="1" smtClean="0"/>
              <a:t>Initialized</a:t>
            </a:r>
            <a:r>
              <a:rPr lang="fr-CA" sz="1400" dirty="0" smtClean="0"/>
              <a:t>=False</a:t>
            </a:r>
            <a:endParaRPr lang="fr-CA" sz="1400" dirty="0"/>
          </a:p>
        </p:txBody>
      </p:sp>
      <p:sp>
        <p:nvSpPr>
          <p:cNvPr id="65" name="Rectangle 23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174576" y="833761"/>
            <a:ext cx="1609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400" dirty="0" smtClean="0"/>
              <a:t>Position=</a:t>
            </a:r>
            <a:r>
              <a:rPr lang="fr-CA" sz="1400" dirty="0" err="1" smtClean="0"/>
              <a:t>undefined</a:t>
            </a:r>
            <a:endParaRPr lang="fr-CA" sz="1400" dirty="0" smtClean="0"/>
          </a:p>
          <a:p>
            <a:r>
              <a:rPr lang="fr-CA" sz="1400" dirty="0" err="1" smtClean="0"/>
              <a:t>Initialized</a:t>
            </a:r>
            <a:r>
              <a:rPr lang="fr-CA" sz="1400" dirty="0" smtClean="0"/>
              <a:t>=False</a:t>
            </a:r>
            <a:endParaRPr lang="fr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A217A-8864-47D0-A754-3FF1FC033D3D}" type="slidenum">
              <a:rPr lang="fr-CA"/>
              <a:pPr/>
              <a:t>27</a:t>
            </a:fld>
            <a:endParaRPr lang="fr-CA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Extracted Solution Plan</a:t>
            </a:r>
            <a:endParaRPr lang="en-US" dirty="0"/>
          </a:p>
        </p:txBody>
      </p:sp>
      <p:sp>
        <p:nvSpPr>
          <p:cNvPr id="67587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447800" y="4876800"/>
            <a:ext cx="655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7800" y="19812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8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2057400"/>
            <a:ext cx="3429000" cy="666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Goto</a:t>
            </a:r>
            <a:r>
              <a:rPr lang="en-US" sz="2400" dirty="0" smtClean="0"/>
              <a:t>(r5, r2)</a:t>
            </a:r>
            <a:endParaRPr lang="en-US" sz="2400" dirty="0"/>
          </a:p>
        </p:txBody>
      </p:sp>
      <p:sp>
        <p:nvSpPr>
          <p:cNvPr id="6759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3124200"/>
            <a:ext cx="25146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dirty="0" err="1" smtClean="0"/>
              <a:t>InitializeCamera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6759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6800" y="403860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67592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0" y="4114800"/>
            <a:ext cx="2071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/>
              <a:t>TakePicture</a:t>
            </a:r>
            <a:r>
              <a:rPr lang="en-US" sz="2400" dirty="0" smtClean="0"/>
              <a:t>(r2)</a:t>
            </a:r>
            <a:endParaRPr lang="en-US" sz="2400" dirty="0"/>
          </a:p>
        </p:txBody>
      </p:sp>
      <p:sp>
        <p:nvSpPr>
          <p:cNvPr id="675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876800" y="2743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962400" y="3733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95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62800" y="5181600"/>
            <a:ext cx="926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/>
              <a:t>Time (s</a:t>
            </a:r>
            <a:r>
              <a:rPr lang="en-US" i="1" dirty="0"/>
              <a:t>)</a:t>
            </a:r>
            <a:endParaRPr lang="en-US" dirty="0"/>
          </a:p>
        </p:txBody>
      </p:sp>
      <p:sp>
        <p:nvSpPr>
          <p:cNvPr id="6759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47800" y="2895600"/>
            <a:ext cx="6400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47800" y="3886200"/>
            <a:ext cx="6400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59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89050" y="49958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675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876800" y="4876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60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51054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120</a:t>
            </a:r>
          </a:p>
        </p:txBody>
      </p:sp>
      <p:sp>
        <p:nvSpPr>
          <p:cNvPr id="67601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62400" y="4876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602" name="Rectangl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33800" y="510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90</a:t>
            </a:r>
          </a:p>
        </p:txBody>
      </p:sp>
      <p:sp>
        <p:nvSpPr>
          <p:cNvPr id="676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124200" y="4876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604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895600" y="510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60</a:t>
            </a:r>
          </a:p>
        </p:txBody>
      </p:sp>
      <p:sp>
        <p:nvSpPr>
          <p:cNvPr id="67605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48768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67606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510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Markov </a:t>
            </a:r>
            <a:r>
              <a:rPr lang="fr-CA" dirty="0" err="1" smtClean="0"/>
              <a:t>Decision</a:t>
            </a:r>
            <a:r>
              <a:rPr lang="fr-CA" dirty="0" smtClean="0"/>
              <a:t> </a:t>
            </a:r>
            <a:r>
              <a:rPr lang="fr-CA" dirty="0" err="1" smtClean="0"/>
              <a:t>Process</a:t>
            </a:r>
            <a:r>
              <a:rPr lang="fr-CA" dirty="0" smtClean="0"/>
              <a:t> (MDP)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28</a:t>
            </a:fld>
            <a:endParaRPr lang="fr-CA"/>
          </a:p>
        </p:txBody>
      </p:sp>
      <p:sp>
        <p:nvSpPr>
          <p:cNvPr id="6" name="Rounded Rectangle 207"/>
          <p:cNvSpPr/>
          <p:nvPr/>
        </p:nvSpPr>
        <p:spPr>
          <a:xfrm>
            <a:off x="1241707" y="3143606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383751" y="3256721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" name="Straight Connector 209"/>
          <p:cNvCxnSpPr/>
          <p:nvPr/>
        </p:nvCxnSpPr>
        <p:spPr>
          <a:xfrm rot="5400000">
            <a:off x="1817788" y="3639407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0"/>
          <p:cNvCxnSpPr/>
          <p:nvPr/>
        </p:nvCxnSpPr>
        <p:spPr>
          <a:xfrm>
            <a:off x="1383752" y="3742637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1"/>
          <p:cNvCxnSpPr/>
          <p:nvPr/>
        </p:nvCxnSpPr>
        <p:spPr>
          <a:xfrm>
            <a:off x="2879568" y="3742637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212"/>
          <p:cNvGrpSpPr/>
          <p:nvPr/>
        </p:nvGrpSpPr>
        <p:grpSpPr>
          <a:xfrm>
            <a:off x="1720010" y="3259523"/>
            <a:ext cx="178546" cy="485915"/>
            <a:chOff x="1855437" y="2281561"/>
            <a:chExt cx="399495" cy="1038688"/>
          </a:xfrm>
        </p:grpSpPr>
        <p:cxnSp>
          <p:nvCxnSpPr>
            <p:cNvPr id="12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215"/>
          <p:cNvCxnSpPr/>
          <p:nvPr/>
        </p:nvCxnSpPr>
        <p:spPr>
          <a:xfrm>
            <a:off x="2131660" y="3742637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216"/>
          <p:cNvGrpSpPr/>
          <p:nvPr/>
        </p:nvGrpSpPr>
        <p:grpSpPr>
          <a:xfrm>
            <a:off x="2511074" y="3256721"/>
            <a:ext cx="178546" cy="485915"/>
            <a:chOff x="3471177" y="2281561"/>
            <a:chExt cx="399495" cy="1038688"/>
          </a:xfrm>
        </p:grpSpPr>
        <p:cxnSp>
          <p:nvCxnSpPr>
            <p:cNvPr id="16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219"/>
          <p:cNvSpPr/>
          <p:nvPr/>
        </p:nvSpPr>
        <p:spPr>
          <a:xfrm>
            <a:off x="2616934" y="3259160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val 220"/>
          <p:cNvSpPr/>
          <p:nvPr/>
        </p:nvSpPr>
        <p:spPr>
          <a:xfrm>
            <a:off x="2185478" y="3267076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val 221"/>
          <p:cNvSpPr/>
          <p:nvPr/>
        </p:nvSpPr>
        <p:spPr>
          <a:xfrm>
            <a:off x="1401734" y="3271035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1" name="Group 222"/>
          <p:cNvGrpSpPr/>
          <p:nvPr/>
        </p:nvGrpSpPr>
        <p:grpSpPr>
          <a:xfrm rot="16200000">
            <a:off x="1419261" y="3833604"/>
            <a:ext cx="272719" cy="257838"/>
            <a:chOff x="1513962" y="5391154"/>
            <a:chExt cx="941492" cy="755190"/>
          </a:xfrm>
        </p:grpSpPr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35" name="Rounded Rectangle 207"/>
          <p:cNvSpPr/>
          <p:nvPr/>
        </p:nvSpPr>
        <p:spPr>
          <a:xfrm>
            <a:off x="5426033" y="1590454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/>
          <p:cNvSpPr/>
          <p:nvPr/>
        </p:nvSpPr>
        <p:spPr>
          <a:xfrm>
            <a:off x="5568077" y="1703569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7" name="Straight Connector 209"/>
          <p:cNvCxnSpPr/>
          <p:nvPr/>
        </p:nvCxnSpPr>
        <p:spPr>
          <a:xfrm rot="5400000">
            <a:off x="6002114" y="2086255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10"/>
          <p:cNvCxnSpPr/>
          <p:nvPr/>
        </p:nvCxnSpPr>
        <p:spPr>
          <a:xfrm>
            <a:off x="5568078" y="218948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11"/>
          <p:cNvCxnSpPr/>
          <p:nvPr/>
        </p:nvCxnSpPr>
        <p:spPr>
          <a:xfrm>
            <a:off x="7063894" y="2189485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12"/>
          <p:cNvGrpSpPr/>
          <p:nvPr/>
        </p:nvGrpSpPr>
        <p:grpSpPr>
          <a:xfrm>
            <a:off x="5904336" y="1706371"/>
            <a:ext cx="178546" cy="485915"/>
            <a:chOff x="1855437" y="2281561"/>
            <a:chExt cx="399495" cy="1038688"/>
          </a:xfrm>
        </p:grpSpPr>
        <p:cxnSp>
          <p:nvCxnSpPr>
            <p:cNvPr id="41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215"/>
          <p:cNvCxnSpPr/>
          <p:nvPr/>
        </p:nvCxnSpPr>
        <p:spPr>
          <a:xfrm>
            <a:off x="6315986" y="2189485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216"/>
          <p:cNvGrpSpPr/>
          <p:nvPr/>
        </p:nvGrpSpPr>
        <p:grpSpPr>
          <a:xfrm>
            <a:off x="6695400" y="1703569"/>
            <a:ext cx="178546" cy="485915"/>
            <a:chOff x="3471177" y="2281561"/>
            <a:chExt cx="399495" cy="1038688"/>
          </a:xfrm>
        </p:grpSpPr>
        <p:cxnSp>
          <p:nvCxnSpPr>
            <p:cNvPr id="45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219"/>
          <p:cNvSpPr/>
          <p:nvPr/>
        </p:nvSpPr>
        <p:spPr>
          <a:xfrm>
            <a:off x="6801260" y="1706008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Oval 220"/>
          <p:cNvSpPr/>
          <p:nvPr/>
        </p:nvSpPr>
        <p:spPr>
          <a:xfrm>
            <a:off x="6369804" y="1713924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Oval 221"/>
          <p:cNvSpPr/>
          <p:nvPr/>
        </p:nvSpPr>
        <p:spPr>
          <a:xfrm>
            <a:off x="5586060" y="1717883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0" name="Group 222"/>
          <p:cNvGrpSpPr/>
          <p:nvPr/>
        </p:nvGrpSpPr>
        <p:grpSpPr>
          <a:xfrm rot="16200000">
            <a:off x="5603588" y="1906224"/>
            <a:ext cx="272719" cy="257838"/>
            <a:chOff x="1513962" y="5391154"/>
            <a:chExt cx="941492" cy="755190"/>
          </a:xfrm>
        </p:grpSpPr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93" name="Rounded Rectangle 207"/>
          <p:cNvSpPr/>
          <p:nvPr/>
        </p:nvSpPr>
        <p:spPr>
          <a:xfrm>
            <a:off x="5412665" y="4625030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Rectangle 93"/>
          <p:cNvSpPr/>
          <p:nvPr/>
        </p:nvSpPr>
        <p:spPr>
          <a:xfrm>
            <a:off x="5554709" y="4738145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5" name="Straight Connector 209"/>
          <p:cNvCxnSpPr/>
          <p:nvPr/>
        </p:nvCxnSpPr>
        <p:spPr>
          <a:xfrm rot="5400000">
            <a:off x="5988746" y="5120831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10"/>
          <p:cNvCxnSpPr/>
          <p:nvPr/>
        </p:nvCxnSpPr>
        <p:spPr>
          <a:xfrm>
            <a:off x="5554710" y="5224061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11"/>
          <p:cNvCxnSpPr/>
          <p:nvPr/>
        </p:nvCxnSpPr>
        <p:spPr>
          <a:xfrm>
            <a:off x="7050526" y="5224061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212"/>
          <p:cNvGrpSpPr/>
          <p:nvPr/>
        </p:nvGrpSpPr>
        <p:grpSpPr>
          <a:xfrm>
            <a:off x="5890968" y="4740947"/>
            <a:ext cx="178546" cy="485915"/>
            <a:chOff x="1855437" y="2281561"/>
            <a:chExt cx="399495" cy="1038688"/>
          </a:xfrm>
        </p:grpSpPr>
        <p:cxnSp>
          <p:nvCxnSpPr>
            <p:cNvPr id="99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215"/>
          <p:cNvCxnSpPr/>
          <p:nvPr/>
        </p:nvCxnSpPr>
        <p:spPr>
          <a:xfrm>
            <a:off x="6302618" y="5224061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216"/>
          <p:cNvGrpSpPr/>
          <p:nvPr/>
        </p:nvGrpSpPr>
        <p:grpSpPr>
          <a:xfrm>
            <a:off x="6682032" y="4738145"/>
            <a:ext cx="178546" cy="485915"/>
            <a:chOff x="3471177" y="2281561"/>
            <a:chExt cx="399495" cy="1038688"/>
          </a:xfrm>
        </p:grpSpPr>
        <p:cxnSp>
          <p:nvCxnSpPr>
            <p:cNvPr id="103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Oval 219"/>
          <p:cNvSpPr/>
          <p:nvPr/>
        </p:nvSpPr>
        <p:spPr>
          <a:xfrm>
            <a:off x="6787892" y="4740584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6" name="Oval 220"/>
          <p:cNvSpPr/>
          <p:nvPr/>
        </p:nvSpPr>
        <p:spPr>
          <a:xfrm>
            <a:off x="6356436" y="4748500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Oval 221"/>
          <p:cNvSpPr/>
          <p:nvPr/>
        </p:nvSpPr>
        <p:spPr>
          <a:xfrm>
            <a:off x="5572692" y="4752459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08" name="Group 222"/>
          <p:cNvGrpSpPr/>
          <p:nvPr/>
        </p:nvGrpSpPr>
        <p:grpSpPr>
          <a:xfrm rot="16200000">
            <a:off x="6055145" y="4872759"/>
            <a:ext cx="272719" cy="257838"/>
            <a:chOff x="1513962" y="5391154"/>
            <a:chExt cx="941492" cy="755190"/>
          </a:xfrm>
        </p:grpSpPr>
        <p:sp>
          <p:nvSpPr>
            <p:cNvPr id="109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0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1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2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3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4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5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6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7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8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21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131" name="ZoneTexte 130"/>
          <p:cNvSpPr txBox="1"/>
          <p:nvPr/>
        </p:nvSpPr>
        <p:spPr>
          <a:xfrm>
            <a:off x="3615789" y="2223232"/>
            <a:ext cx="124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Goto(r5,r1)</a:t>
            </a:r>
            <a:endParaRPr lang="fr-CA" dirty="0"/>
          </a:p>
        </p:txBody>
      </p:sp>
      <p:sp>
        <p:nvSpPr>
          <p:cNvPr id="132" name="ZoneTexte 131"/>
          <p:cNvSpPr txBox="1"/>
          <p:nvPr/>
        </p:nvSpPr>
        <p:spPr>
          <a:xfrm>
            <a:off x="1623893" y="2199739"/>
            <a:ext cx="124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Goto(r5,r1)</a:t>
            </a:r>
            <a:endParaRPr lang="fr-CA" dirty="0"/>
          </a:p>
        </p:txBody>
      </p:sp>
      <p:sp>
        <p:nvSpPr>
          <p:cNvPr id="133" name="ZoneTexte 132"/>
          <p:cNvSpPr txBox="1"/>
          <p:nvPr/>
        </p:nvSpPr>
        <p:spPr>
          <a:xfrm>
            <a:off x="3535578" y="5436026"/>
            <a:ext cx="124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Goto(r5,r1)</a:t>
            </a:r>
            <a:endParaRPr lang="fr-CA" dirty="0"/>
          </a:p>
        </p:txBody>
      </p:sp>
      <p:sp>
        <p:nvSpPr>
          <p:cNvPr id="134" name="ZoneTexte 133"/>
          <p:cNvSpPr txBox="1"/>
          <p:nvPr/>
        </p:nvSpPr>
        <p:spPr>
          <a:xfrm>
            <a:off x="3697667" y="1556466"/>
            <a:ext cx="1315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rgbClr val="FF0000"/>
                </a:solidFill>
              </a:rPr>
              <a:t>70 %</a:t>
            </a:r>
            <a:endParaRPr lang="fr-CA" sz="4400" dirty="0">
              <a:solidFill>
                <a:srgbClr val="FF0000"/>
              </a:solidFill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1491877" y="1541457"/>
            <a:ext cx="1315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rgbClr val="FF0000"/>
                </a:solidFill>
              </a:rPr>
              <a:t>25 %</a:t>
            </a:r>
            <a:endParaRPr lang="fr-CA" sz="4400" dirty="0">
              <a:solidFill>
                <a:srgbClr val="FF0000"/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3550617" y="4819508"/>
            <a:ext cx="1315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dirty="0" smtClean="0">
                <a:solidFill>
                  <a:srgbClr val="FF0000"/>
                </a:solidFill>
              </a:rPr>
              <a:t>5 %</a:t>
            </a:r>
            <a:endParaRPr lang="fr-CA" sz="4400" dirty="0">
              <a:solidFill>
                <a:srgbClr val="FF0000"/>
              </a:solidFill>
            </a:endParaRPr>
          </a:p>
        </p:txBody>
      </p:sp>
      <p:sp>
        <p:nvSpPr>
          <p:cNvPr id="137" name="Flèche courbée vers le bas 136"/>
          <p:cNvSpPr/>
          <p:nvPr/>
        </p:nvSpPr>
        <p:spPr>
          <a:xfrm>
            <a:off x="1737889" y="2620210"/>
            <a:ext cx="1029369" cy="52136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0" name="Flèche vers la droite 139"/>
          <p:cNvSpPr/>
          <p:nvPr/>
        </p:nvSpPr>
        <p:spPr>
          <a:xfrm rot="20156424">
            <a:off x="3235152" y="2767261"/>
            <a:ext cx="2112211" cy="454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1" name="Flèche vers la droite 140"/>
          <p:cNvSpPr/>
          <p:nvPr/>
        </p:nvSpPr>
        <p:spPr>
          <a:xfrm rot="1336997">
            <a:off x="3248520" y="4398207"/>
            <a:ext cx="2112211" cy="454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à coins arrondis 23"/>
          <p:cNvSpPr/>
          <p:nvPr/>
        </p:nvSpPr>
        <p:spPr>
          <a:xfrm>
            <a:off x="160421" y="2446414"/>
            <a:ext cx="5053264" cy="3475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Concurrent MDP (</a:t>
            </a:r>
            <a:r>
              <a:rPr lang="fr-CA" dirty="0" err="1" smtClean="0"/>
              <a:t>CoMDP</a:t>
            </a:r>
            <a:r>
              <a:rPr lang="fr-CA" dirty="0" smtClean="0"/>
              <a:t>)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453152"/>
            <a:ext cx="8229600" cy="966531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New </a:t>
            </a:r>
            <a:r>
              <a:rPr lang="en-CA" dirty="0" smtClean="0">
                <a:solidFill>
                  <a:schemeClr val="bg1">
                    <a:lumMod val="65000"/>
                  </a:schemeClr>
                </a:solidFill>
              </a:rPr>
              <a:t>macro-</a:t>
            </a:r>
            <a:r>
              <a:rPr lang="en-CA" dirty="0" smtClean="0"/>
              <a:t>action set :   </a:t>
            </a:r>
            <a:r>
              <a:rPr lang="en-CA" b="1" dirty="0" smtClean="0"/>
              <a:t>Ä </a:t>
            </a:r>
            <a:r>
              <a:rPr lang="en-CA" dirty="0" smtClean="0"/>
              <a:t>= {ä∈2</a:t>
            </a:r>
            <a:r>
              <a:rPr lang="en-CA" baseline="30000" dirty="0" smtClean="0"/>
              <a:t>A</a:t>
            </a:r>
            <a:r>
              <a:rPr lang="en-CA" dirty="0" smtClean="0"/>
              <a:t> | </a:t>
            </a:r>
            <a:r>
              <a:rPr lang="en-CA" dirty="0" err="1" smtClean="0"/>
              <a:t>ä</a:t>
            </a:r>
            <a:r>
              <a:rPr lang="en-CA" dirty="0" smtClean="0"/>
              <a:t> is consistent}</a:t>
            </a:r>
          </a:p>
          <a:p>
            <a:r>
              <a:rPr lang="en-CA" dirty="0" smtClean="0"/>
              <a:t>Also called “combined action”.</a:t>
            </a:r>
          </a:p>
          <a:p>
            <a:endParaRPr lang="en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29</a:t>
            </a:fld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547" y="2634908"/>
            <a:ext cx="2027080" cy="313106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6787" y="2630721"/>
            <a:ext cx="2027080" cy="313106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8787" y="2676631"/>
            <a:ext cx="1814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InitializeSensor</a:t>
            </a:r>
            <a:r>
              <a:rPr kumimoji="0" lang="fr-C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163" y="2690000"/>
            <a:ext cx="1369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Goto</a:t>
            </a:r>
            <a:r>
              <a:rPr lang="fr-CA" b="1" kern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35547" y="3075644"/>
            <a:ext cx="2027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026172" y="3062275"/>
            <a:ext cx="2027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6200000">
            <a:off x="-156633" y="3567824"/>
            <a:ext cx="1322207" cy="337847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-184179" y="4917577"/>
            <a:ext cx="1377299" cy="33784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14" name="Line 1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35547" y="4397851"/>
            <a:ext cx="2027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2533991" y="3554455"/>
            <a:ext cx="1322207" cy="337847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2506445" y="4904208"/>
            <a:ext cx="1377299" cy="337847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026172" y="4384482"/>
            <a:ext cx="202708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9702" y="3168612"/>
            <a:ext cx="1502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noProof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1600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fr-CA" sz="1600" kern="0" noProof="0" dirty="0" err="1" smtClean="0">
                <a:solidFill>
                  <a:sysClr val="windowText" lastClr="000000"/>
                </a:solidFill>
              </a:rPr>
              <a:t>begin</a:t>
            </a:r>
            <a:r>
              <a:rPr lang="fr-CA" sz="1600" kern="0" noProof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1600" kern="0" noProof="0" dirty="0" err="1" smtClean="0">
                <a:solidFill>
                  <a:sysClr val="windowText" lastClr="000000"/>
                </a:solidFill>
              </a:rPr>
              <a:t>robotat</a:t>
            </a:r>
            <a:r>
              <a:rPr lang="fr-CA" sz="1600" kern="0" noProof="0" dirty="0" smtClean="0">
                <a:solidFill>
                  <a:sysClr val="windowText" lastClr="000000"/>
                </a:solidFill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o</a:t>
            </a:r>
            <a:r>
              <a:rPr lang="fr-CA" sz="1600" kern="0" noProof="0" dirty="0" smtClean="0">
                <a:solidFill>
                  <a:sysClr val="windowText" lastClr="000000"/>
                </a:solidFill>
              </a:rPr>
              <a:t>ver 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1600" kern="0" noProof="0" dirty="0" err="1" smtClean="0">
                <a:solidFill>
                  <a:sysClr val="windowText" lastClr="000000"/>
                </a:solidFill>
              </a:rPr>
              <a:t>link</a:t>
            </a:r>
            <a:r>
              <a:rPr lang="fr-CA" sz="1600" kern="0" noProof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2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9702" y="4454091"/>
            <a:ext cx="1489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fr-C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begin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</a:t>
            </a:r>
            <a:r>
              <a:rPr kumimoji="0" lang="fr-C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end:</a:t>
            </a:r>
            <a:endParaRPr lang="fr-CA" sz="16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fr-C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(b)</a:t>
            </a:r>
            <a:endParaRPr kumimoji="0" lang="fr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2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20326" y="3117367"/>
            <a:ext cx="15660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600" kern="0" dirty="0" err="1" smtClean="0">
                <a:solidFill>
                  <a:sysClr val="windowText" lastClr="000000"/>
                </a:solidFill>
              </a:rPr>
              <a:t>atbegin</a:t>
            </a:r>
            <a:r>
              <a:rPr lang="fr-CA" sz="1600" kern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not </a:t>
            </a:r>
            <a:r>
              <a:rPr kumimoji="0" lang="fr-C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initialized</a:t>
            </a:r>
            <a:r>
              <a:rPr kumimoji="0" lang="fr-CA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439435" y="4441873"/>
            <a:ext cx="142667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defTabSz="914400">
              <a:defRPr/>
            </a:pPr>
            <a:r>
              <a:rPr lang="fr-CA" sz="1600" kern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1600" kern="0" dirty="0" smtClean="0">
                <a:solidFill>
                  <a:sysClr val="windowText" lastClr="000000"/>
                </a:solidFill>
              </a:rPr>
              <a:t> end:</a:t>
            </a:r>
          </a:p>
          <a:p>
            <a:pPr lvl="0" defTabSz="914400">
              <a:defRPr/>
            </a:pPr>
            <a:r>
              <a:rPr lang="fr-CA" sz="16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16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1600" kern="0" dirty="0" smtClean="0">
                <a:solidFill>
                  <a:sysClr val="windowText" lastClr="000000"/>
                </a:solidFill>
              </a:rPr>
              <a:t>()</a:t>
            </a:r>
            <a:endParaRPr lang="fr-CA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Croix 22"/>
          <p:cNvSpPr/>
          <p:nvPr/>
        </p:nvSpPr>
        <p:spPr>
          <a:xfrm>
            <a:off x="2486530" y="3850092"/>
            <a:ext cx="387685" cy="387685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Égal 24"/>
          <p:cNvSpPr/>
          <p:nvPr/>
        </p:nvSpPr>
        <p:spPr>
          <a:xfrm>
            <a:off x="5387474" y="3890203"/>
            <a:ext cx="588210" cy="588210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3969" y="2273961"/>
            <a:ext cx="2743200" cy="4330700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25593" y="2350161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Goto</a:t>
            </a:r>
            <a:r>
              <a:rPr lang="fr-CA" sz="2000" b="1" kern="0" dirty="0" smtClean="0">
                <a:solidFill>
                  <a:sysClr val="windowText" lastClr="000000"/>
                </a:solidFill>
              </a:rPr>
              <a:t>(a, b)+</a:t>
            </a:r>
            <a:r>
              <a:rPr lang="fr-CA" sz="2000" b="1" kern="0" dirty="0" err="1" smtClean="0">
                <a:solidFill>
                  <a:sysClr val="windowText" lastClr="000000"/>
                </a:solidFill>
              </a:rPr>
              <a:t>InitSensor</a:t>
            </a:r>
            <a:r>
              <a:rPr lang="fr-CA" sz="2000" b="1" kern="0" dirty="0" smtClean="0">
                <a:solidFill>
                  <a:sysClr val="windowText" lastClr="000000"/>
                </a:solidFill>
              </a:rPr>
              <a:t>()</a:t>
            </a:r>
            <a:endParaRPr kumimoji="0" lang="fr-C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Line 1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083969" y="2883561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1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5398169" y="3569361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5360069" y="5436261"/>
            <a:ext cx="1905000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32" name="Line 1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083969" y="4712361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17369" y="3012149"/>
            <a:ext cx="19276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begin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robotat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not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  <a:endParaRPr lang="fr-CA" sz="2000" kern="0" noProof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o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ver 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link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2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617369" y="4790149"/>
            <a:ext cx="15137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begin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end:</a:t>
            </a:r>
            <a:endParaRPr lang="fr-CA" sz="2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6432" y="5920667"/>
          <a:ext cx="5805996" cy="669591"/>
        </p:xfrm>
        <a:graphic>
          <a:graphicData uri="http://schemas.openxmlformats.org/presentationml/2006/ole">
            <p:oleObj spid="_x0000_s1026" name="…quation" r:id="rId28" imgW="37465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914884"/>
            <a:ext cx="7772400" cy="1362075"/>
          </a:xfrm>
        </p:spPr>
        <p:txBody>
          <a:bodyPr/>
          <a:lstStyle/>
          <a:p>
            <a:pPr eaLnBrk="1" hangingPunct="1"/>
            <a:r>
              <a:rPr lang="fr-CA" dirty="0" smtClean="0"/>
              <a:t>Mission Planning for </a:t>
            </a:r>
            <a:br>
              <a:rPr lang="fr-CA" dirty="0" smtClean="0"/>
            </a:br>
            <a:r>
              <a:rPr lang="fr-CA" dirty="0" smtClean="0"/>
              <a:t>Mars </a:t>
            </a:r>
            <a:r>
              <a:rPr lang="fr-CA" dirty="0" err="1" smtClean="0"/>
              <a:t>Rovers</a:t>
            </a:r>
            <a:endParaRPr lang="fr-CA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3414697"/>
            <a:ext cx="7772400" cy="1500187"/>
          </a:xfrm>
        </p:spPr>
        <p:txBody>
          <a:bodyPr/>
          <a:lstStyle/>
          <a:p>
            <a:r>
              <a:rPr lang="fr-CA" dirty="0" err="1" smtClean="0"/>
              <a:t>Sample</a:t>
            </a:r>
            <a:r>
              <a:rPr lang="fr-CA" dirty="0" smtClean="0"/>
              <a:t> application</a:t>
            </a:r>
            <a:endParaRPr lang="fr-CA" dirty="0"/>
          </a:p>
        </p:txBody>
      </p:sp>
      <p:sp>
        <p:nvSpPr>
          <p:cNvPr id="337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2D5B5E-C188-4447-83B7-094D6EDAA82E}" type="slidenum">
              <a:rPr lang="en-US"/>
              <a:pPr/>
              <a:t>3</a:t>
            </a:fld>
            <a:endParaRPr lang="en-US"/>
          </a:p>
        </p:txBody>
      </p:sp>
      <p:pic>
        <p:nvPicPr>
          <p:cNvPr id="33796" name="Picture 3" descr="rove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31" y="342465"/>
            <a:ext cx="4990379" cy="39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 rot="5400000">
            <a:off x="6536830" y="2658276"/>
            <a:ext cx="46891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i="1" dirty="0" smtClean="0"/>
              <a:t>Image Source </a:t>
            </a:r>
            <a:r>
              <a:rPr lang="en-US" sz="1100" i="1" dirty="0"/>
              <a:t>: </a:t>
            </a:r>
            <a:r>
              <a:rPr lang="en-US" sz="1100" i="1" dirty="0">
                <a:hlinkClick r:id="rId4"/>
              </a:rPr>
              <a:t>http://marsrovers.jpl.nasa.gov/gallery/artwork/hires/rover3.jpg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Mars </a:t>
            </a:r>
            <a:r>
              <a:rPr lang="fr-CA" dirty="0" err="1" smtClean="0"/>
              <a:t>Rovers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Time </a:t>
            </a:r>
            <a:r>
              <a:rPr lang="fr-CA" dirty="0" err="1" smtClean="0"/>
              <a:t>Uncertainty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30</a:t>
            </a:fld>
            <a:endParaRPr lang="fr-CA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217865"/>
            <a:ext cx="2743200" cy="5065293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87700" y="1230565"/>
            <a:ext cx="2743200" cy="5065293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1217865"/>
            <a:ext cx="2743200" cy="5065293"/>
          </a:xfrm>
          <a:prstGeom prst="rect">
            <a:avLst/>
          </a:prstGeom>
          <a:solidFill>
            <a:srgbClr val="F2FAA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2800" y="1294066"/>
            <a:ext cx="23069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InitializeSensor</a:t>
            </a: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1294066"/>
            <a:ext cx="1476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Goto</a:t>
            </a:r>
            <a:r>
              <a:rPr lang="fr-CA" sz="2400" b="1" kern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48400" y="1294066"/>
            <a:ext cx="2131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AcquireData</a:t>
            </a:r>
            <a:r>
              <a:rPr kumimoji="0" lang="fr-CA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(p)</a:t>
            </a:r>
            <a:endParaRPr kumimoji="0" lang="fr-CA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" y="18274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200400" y="18274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172200" y="18274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6200000">
            <a:off x="-457200" y="2513266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-201194" y="4086060"/>
            <a:ext cx="1316787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16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" y="36562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514600" y="2513266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70606" y="4086060"/>
            <a:ext cx="1316787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19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36562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2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16200000">
            <a:off x="5486400" y="2513266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Preconditions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5742406" y="4086060"/>
            <a:ext cx="1316787" cy="4572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Effets</a:t>
            </a:r>
          </a:p>
        </p:txBody>
      </p:sp>
      <p:sp>
        <p:nvSpPr>
          <p:cNvPr id="22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3656266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2000" y="1956054"/>
            <a:ext cx="14263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begin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robotat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o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ver all: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2000" kern="0" noProof="0" dirty="0" err="1" smtClean="0">
                <a:solidFill>
                  <a:sysClr val="windowText" lastClr="000000"/>
                </a:solidFill>
              </a:rPr>
              <a:t>link</a:t>
            </a:r>
            <a:r>
              <a:rPr lang="fr-CA" sz="2000" kern="0" noProof="0" dirty="0" smtClean="0">
                <a:solidFill>
                  <a:sysClr val="windowText" lastClr="000000"/>
                </a:solidFill>
              </a:rPr>
              <a:t>(a, b)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0" y="3627110"/>
            <a:ext cx="1259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begin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a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 end:</a:t>
            </a:r>
            <a:endParaRPr lang="fr-CA" sz="2000" kern="0" dirty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CA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33800" y="1903666"/>
            <a:ext cx="1927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err="1" smtClean="0">
                <a:solidFill>
                  <a:sysClr val="windowText" lastClr="000000"/>
                </a:solidFill>
              </a:rPr>
              <a:t>atbegin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not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initialized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()</a:t>
            </a:r>
            <a:endParaRPr kumimoji="0" lang="fr-CA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759660" y="3735646"/>
            <a:ext cx="1571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0" defTabSz="914400">
              <a:defRPr/>
            </a:pPr>
            <a:r>
              <a:rPr lang="fr-CA" sz="2000" kern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 end:</a:t>
            </a:r>
          </a:p>
          <a:p>
            <a:pPr lvl="0" defTabSz="914400"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  <a:endParaRPr lang="fr-CA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43700" y="1903666"/>
            <a:ext cx="14557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o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ver all: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</a:t>
            </a:r>
            <a:r>
              <a:rPr kumimoji="0" lang="fr-C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</a:t>
            </a:r>
            <a:r>
              <a:rPr kumimoji="0" lang="fr-CA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(p)</a:t>
            </a:r>
          </a:p>
          <a:p>
            <a:pPr defTabSz="914400"/>
            <a:r>
              <a:rPr lang="fr-CA" sz="2000" kern="0" dirty="0" smtClean="0">
                <a:solidFill>
                  <a:sysClr val="windowText" lastClr="000000"/>
                </a:solidFill>
              </a:rPr>
              <a:t>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</a:p>
        </p:txBody>
      </p:sp>
      <p:sp>
        <p:nvSpPr>
          <p:cNvPr id="28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7648" y="3735646"/>
            <a:ext cx="19276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/>
            <a:r>
              <a:rPr lang="fr-CA" sz="2000" kern="0" dirty="0" err="1" smtClean="0">
                <a:solidFill>
                  <a:sysClr val="windowText" lastClr="000000"/>
                </a:solidFill>
              </a:rPr>
              <a:t>at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 end:</a:t>
            </a:r>
          </a:p>
          <a:p>
            <a:pPr defTabSz="914400"/>
            <a:r>
              <a:rPr lang="fr-CA" sz="2000" kern="0" dirty="0" smtClean="0">
                <a:solidFill>
                  <a:sysClr val="windowText" lastClr="000000"/>
                </a:solidFill>
              </a:rPr>
              <a:t>   not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initialized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kern="0" dirty="0" smtClean="0">
                <a:solidFill>
                  <a:sysClr val="windowText" lastClr="000000"/>
                </a:solidFill>
              </a:rPr>
              <a:t>   </a:t>
            </a:r>
            <a:r>
              <a:rPr lang="fr-CA" sz="2000" kern="0" dirty="0" err="1" smtClean="0">
                <a:solidFill>
                  <a:sysClr val="windowText" lastClr="000000"/>
                </a:solidFill>
              </a:rPr>
              <a:t>hasdata</a:t>
            </a:r>
            <a:r>
              <a:rPr lang="fr-CA" sz="2000" kern="0" dirty="0" smtClean="0">
                <a:solidFill>
                  <a:sysClr val="windowText" lastClr="000000"/>
                </a:solidFill>
              </a:rPr>
              <a:t>(p)</a:t>
            </a:r>
            <a:endParaRPr kumimoji="0" lang="fr-CA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-201194" y="5409535"/>
            <a:ext cx="131678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Duration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66596" y="5409536"/>
            <a:ext cx="131678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Duration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47755" y="5409536"/>
            <a:ext cx="1316787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Duration</a:t>
            </a: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1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600" y="4979739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1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200400" y="4979739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172200" y="4979739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55579" y="5146843"/>
            <a:ext cx="192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25% : 90s</a:t>
            </a:r>
          </a:p>
          <a:p>
            <a:r>
              <a:rPr lang="fr-CA" dirty="0" smtClean="0"/>
              <a:t>50% : 100s</a:t>
            </a:r>
          </a:p>
          <a:p>
            <a:r>
              <a:rPr lang="fr-CA" dirty="0" smtClean="0"/>
              <a:t>25% : 110s</a:t>
            </a:r>
            <a:endParaRPr lang="fr-CA" dirty="0"/>
          </a:p>
        </p:txBody>
      </p:sp>
      <p:sp>
        <p:nvSpPr>
          <p:cNvPr id="36" name="ZoneTexte 35"/>
          <p:cNvSpPr txBox="1"/>
          <p:nvPr/>
        </p:nvSpPr>
        <p:spPr>
          <a:xfrm>
            <a:off x="3823369" y="5200316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50% : 20s</a:t>
            </a:r>
          </a:p>
          <a:p>
            <a:r>
              <a:rPr lang="fr-CA" dirty="0" smtClean="0"/>
              <a:t>50% : 30s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817895" y="5280527"/>
            <a:ext cx="192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50% : 20s</a:t>
            </a:r>
          </a:p>
          <a:p>
            <a:r>
              <a:rPr lang="fr-CA" dirty="0" smtClean="0"/>
              <a:t>50% : 30s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CA" dirty="0" err="1" smtClean="0"/>
              <a:t>CoMPD</a:t>
            </a:r>
            <a:r>
              <a:rPr lang="en-CA" dirty="0" smtClean="0"/>
              <a:t> – Combining Outcomes</a:t>
            </a:r>
            <a:endParaRPr lang="en-CA" dirty="0"/>
          </a:p>
        </p:txBody>
      </p:sp>
      <p:sp>
        <p:nvSpPr>
          <p:cNvPr id="7168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419600" y="83820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6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92150"/>
            <a:ext cx="811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2400" b="1" u="sng" smtClean="0"/>
              <a:t>MDP</a:t>
            </a:r>
            <a:endParaRPr lang="en-CA"/>
          </a:p>
        </p:txBody>
      </p:sp>
      <p:sp>
        <p:nvSpPr>
          <p:cNvPr id="7168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2100" y="1333500"/>
            <a:ext cx="1185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b="1" smtClean="0">
                <a:solidFill>
                  <a:schemeClr val="accent2"/>
                </a:solidFill>
              </a:rPr>
              <a:t>Goto(A, B)</a:t>
            </a:r>
            <a:endParaRPr lang="en-CA" b="1">
              <a:solidFill>
                <a:schemeClr val="accent2"/>
              </a:solidFill>
            </a:endParaRPr>
          </a:p>
        </p:txBody>
      </p:sp>
      <p:sp>
        <p:nvSpPr>
          <p:cNvPr id="7168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752600"/>
            <a:ext cx="990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dirty="0" smtClean="0"/>
              <a:t>T=0</a:t>
            </a:r>
          </a:p>
          <a:p>
            <a:pPr algn="ctr"/>
            <a:r>
              <a:rPr lang="en-CA" dirty="0" smtClean="0"/>
              <a:t>Pos=A</a:t>
            </a:r>
          </a:p>
        </p:txBody>
      </p:sp>
      <p:sp>
        <p:nvSpPr>
          <p:cNvPr id="7168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838200"/>
            <a:ext cx="990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T=90</a:t>
            </a:r>
          </a:p>
          <a:p>
            <a:pPr algn="ctr"/>
            <a:r>
              <a:rPr lang="en-CA" smtClean="0"/>
              <a:t>Pos=B</a:t>
            </a:r>
            <a:endParaRPr lang="en-CA"/>
          </a:p>
        </p:txBody>
      </p:sp>
      <p:sp>
        <p:nvSpPr>
          <p:cNvPr id="7168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1828800"/>
            <a:ext cx="990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T=100</a:t>
            </a:r>
          </a:p>
          <a:p>
            <a:pPr algn="ctr"/>
            <a:r>
              <a:rPr lang="en-CA" smtClean="0"/>
              <a:t>Pos=B</a:t>
            </a:r>
            <a:endParaRPr lang="en-CA"/>
          </a:p>
        </p:txBody>
      </p:sp>
      <p:sp>
        <p:nvSpPr>
          <p:cNvPr id="71690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0800" y="2971800"/>
            <a:ext cx="990600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T=110</a:t>
            </a:r>
          </a:p>
          <a:p>
            <a:pPr algn="ctr"/>
            <a:r>
              <a:rPr lang="en-CA" smtClean="0"/>
              <a:t>Pos=B</a:t>
            </a:r>
            <a:endParaRPr lang="en-CA"/>
          </a:p>
        </p:txBody>
      </p:sp>
      <p:sp>
        <p:nvSpPr>
          <p:cNvPr id="7169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95400" y="13716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69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954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69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95400" y="24384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694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52400" y="4114800"/>
            <a:ext cx="12980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b="1" smtClean="0">
                <a:solidFill>
                  <a:schemeClr val="accent2"/>
                </a:solidFill>
              </a:rPr>
              <a:t>InitSensor()</a:t>
            </a:r>
            <a:endParaRPr lang="en-CA" b="1">
              <a:solidFill>
                <a:schemeClr val="accent2"/>
              </a:solidFill>
            </a:endParaRPr>
          </a:p>
        </p:txBody>
      </p:sp>
      <p:sp>
        <p:nvSpPr>
          <p:cNvPr id="71695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4800" y="4953000"/>
            <a:ext cx="990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T=0</a:t>
            </a:r>
          </a:p>
          <a:p>
            <a:pPr algn="ctr"/>
            <a:r>
              <a:rPr lang="en-CA" smtClean="0"/>
              <a:t>Pos=A</a:t>
            </a:r>
          </a:p>
          <a:p>
            <a:pPr algn="ctr"/>
            <a:r>
              <a:rPr lang="en-CA" smtClean="0"/>
              <a:t>Init=F</a:t>
            </a:r>
            <a:endParaRPr lang="en-CA"/>
          </a:p>
        </p:txBody>
      </p:sp>
      <p:sp>
        <p:nvSpPr>
          <p:cNvPr id="71696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41910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T=20</a:t>
            </a:r>
          </a:p>
          <a:p>
            <a:pPr algn="ctr"/>
            <a:r>
              <a:rPr lang="en-CA" smtClean="0"/>
              <a:t>Pos=A</a:t>
            </a:r>
          </a:p>
          <a:p>
            <a:pPr algn="ctr"/>
            <a:r>
              <a:rPr lang="en-CA" smtClean="0"/>
              <a:t>Init=T</a:t>
            </a:r>
            <a:endParaRPr lang="en-CA"/>
          </a:p>
        </p:txBody>
      </p:sp>
      <p:sp>
        <p:nvSpPr>
          <p:cNvPr id="71697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90800" y="55626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T=30</a:t>
            </a:r>
          </a:p>
          <a:p>
            <a:pPr algn="ctr"/>
            <a:r>
              <a:rPr lang="en-CA" smtClean="0"/>
              <a:t>Pos=A</a:t>
            </a:r>
          </a:p>
          <a:p>
            <a:pPr algn="ctr"/>
            <a:r>
              <a:rPr lang="en-CA" smtClean="0"/>
              <a:t>Init=T</a:t>
            </a:r>
            <a:endParaRPr lang="en-CA"/>
          </a:p>
        </p:txBody>
      </p:sp>
      <p:sp>
        <p:nvSpPr>
          <p:cNvPr id="71699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295400" y="4953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700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295400" y="57912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70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76400" y="19050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50%</a:t>
            </a:r>
            <a:endParaRPr lang="en-CA"/>
          </a:p>
        </p:txBody>
      </p:sp>
      <p:sp>
        <p:nvSpPr>
          <p:cNvPr id="71703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954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25%</a:t>
            </a:r>
            <a:endParaRPr lang="en-CA"/>
          </a:p>
        </p:txBody>
      </p:sp>
      <p:sp>
        <p:nvSpPr>
          <p:cNvPr id="71704" name="Rectangl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600200" y="24384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25%</a:t>
            </a:r>
            <a:endParaRPr lang="en-CA"/>
          </a:p>
        </p:txBody>
      </p:sp>
      <p:sp>
        <p:nvSpPr>
          <p:cNvPr id="71705" name="Rectangle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00200" y="47244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50%</a:t>
            </a:r>
            <a:endParaRPr lang="en-CA"/>
          </a:p>
        </p:txBody>
      </p:sp>
      <p:sp>
        <p:nvSpPr>
          <p:cNvPr id="71706" name="Rectangle 2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676400" y="56388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50%</a:t>
            </a:r>
            <a:endParaRPr lang="en-CA"/>
          </a:p>
        </p:txBody>
      </p:sp>
      <p:sp>
        <p:nvSpPr>
          <p:cNvPr id="71707" name="Rectangl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572000" y="692150"/>
            <a:ext cx="1139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2400" b="1" u="sng" smtClean="0"/>
              <a:t>CoMDP</a:t>
            </a:r>
            <a:endParaRPr lang="en-CA"/>
          </a:p>
        </p:txBody>
      </p:sp>
      <p:sp>
        <p:nvSpPr>
          <p:cNvPr id="71708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572000" y="1295400"/>
            <a:ext cx="407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CA" b="1" dirty="0" smtClean="0">
                <a:solidFill>
                  <a:schemeClr val="accent2"/>
                </a:solidFill>
              </a:rPr>
              <a:t>{ </a:t>
            </a:r>
            <a:r>
              <a:rPr lang="en-CA" b="1" dirty="0" err="1" smtClean="0">
                <a:solidFill>
                  <a:schemeClr val="accent2"/>
                </a:solidFill>
              </a:rPr>
              <a:t>Goto</a:t>
            </a:r>
            <a:r>
              <a:rPr lang="en-CA" b="1" dirty="0" smtClean="0">
                <a:solidFill>
                  <a:schemeClr val="accent2"/>
                </a:solidFill>
              </a:rPr>
              <a:t>(A,B), </a:t>
            </a:r>
            <a:r>
              <a:rPr lang="en-CA" b="1" dirty="0" err="1" smtClean="0">
                <a:solidFill>
                  <a:schemeClr val="accent2"/>
                </a:solidFill>
              </a:rPr>
              <a:t>InitSensor</a:t>
            </a:r>
            <a:r>
              <a:rPr lang="en-CA" b="1" dirty="0" smtClean="0">
                <a:solidFill>
                  <a:schemeClr val="accent2"/>
                </a:solidFill>
              </a:rPr>
              <a:t>() }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71709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76800" y="29718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T=0</a:t>
            </a:r>
          </a:p>
          <a:p>
            <a:pPr algn="ctr"/>
            <a:r>
              <a:rPr lang="en-CA" smtClean="0"/>
              <a:t>Pos=A</a:t>
            </a:r>
          </a:p>
          <a:p>
            <a:pPr algn="ctr"/>
            <a:r>
              <a:rPr lang="en-CA" smtClean="0"/>
              <a:t>Init=F</a:t>
            </a:r>
            <a:endParaRPr lang="en-CA"/>
          </a:p>
        </p:txBody>
      </p:sp>
      <p:sp>
        <p:nvSpPr>
          <p:cNvPr id="71710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162800" y="17526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T=90</a:t>
            </a:r>
          </a:p>
          <a:p>
            <a:pPr algn="ctr"/>
            <a:r>
              <a:rPr lang="en-CA" smtClean="0"/>
              <a:t>Pos=B</a:t>
            </a:r>
          </a:p>
          <a:p>
            <a:pPr algn="ctr"/>
            <a:r>
              <a:rPr lang="en-CA" smtClean="0"/>
              <a:t>Init=T</a:t>
            </a:r>
            <a:endParaRPr lang="en-CA"/>
          </a:p>
        </p:txBody>
      </p:sp>
      <p:sp>
        <p:nvSpPr>
          <p:cNvPr id="71711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62800" y="30480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T=100</a:t>
            </a:r>
          </a:p>
          <a:p>
            <a:pPr algn="ctr"/>
            <a:r>
              <a:rPr lang="en-CA" smtClean="0"/>
              <a:t>Pos=B</a:t>
            </a:r>
          </a:p>
          <a:p>
            <a:pPr algn="ctr"/>
            <a:r>
              <a:rPr lang="en-CA" smtClean="0"/>
              <a:t>Init=T</a:t>
            </a:r>
            <a:endParaRPr lang="en-CA"/>
          </a:p>
        </p:txBody>
      </p:sp>
      <p:sp>
        <p:nvSpPr>
          <p:cNvPr id="71712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62800" y="4343400"/>
            <a:ext cx="990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CA" smtClean="0"/>
              <a:t>T=110</a:t>
            </a:r>
          </a:p>
          <a:p>
            <a:pPr algn="ctr"/>
            <a:r>
              <a:rPr lang="en-CA" smtClean="0"/>
              <a:t>Pos=B</a:t>
            </a:r>
          </a:p>
          <a:p>
            <a:pPr algn="ctr"/>
            <a:r>
              <a:rPr lang="en-CA" smtClean="0"/>
              <a:t>Init=T</a:t>
            </a:r>
            <a:endParaRPr lang="en-CA"/>
          </a:p>
        </p:txBody>
      </p:sp>
      <p:sp>
        <p:nvSpPr>
          <p:cNvPr id="71713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5867400" y="2590800"/>
            <a:ext cx="1295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714" name="Line 3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8674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715" name="Line 35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867400" y="36576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1716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0" y="31242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50%</a:t>
            </a:r>
            <a:endParaRPr lang="en-CA"/>
          </a:p>
        </p:txBody>
      </p:sp>
      <p:sp>
        <p:nvSpPr>
          <p:cNvPr id="71717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2200" y="25146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25%</a:t>
            </a:r>
            <a:endParaRPr lang="en-CA"/>
          </a:p>
        </p:txBody>
      </p:sp>
      <p:sp>
        <p:nvSpPr>
          <p:cNvPr id="71718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72200" y="3657600"/>
            <a:ext cx="583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mtClean="0"/>
              <a:t>25%</a:t>
            </a:r>
            <a:endParaRPr lang="en-CA"/>
          </a:p>
        </p:txBody>
      </p:sp>
      <p:sp>
        <p:nvSpPr>
          <p:cNvPr id="71719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95800" y="5715000"/>
            <a:ext cx="2851762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1400" smtClean="0"/>
              <a:t>T: Current-Time</a:t>
            </a:r>
          </a:p>
          <a:p>
            <a:r>
              <a:rPr lang="en-CA" sz="1400" smtClean="0"/>
              <a:t>P: Robot’s Position</a:t>
            </a:r>
          </a:p>
          <a:p>
            <a:r>
              <a:rPr lang="en-CA" sz="1400" smtClean="0"/>
              <a:t>Init : Is the robot’s sensor initialized?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2B86F-C4C3-463F-BCED-00E6793BA846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CoMDP Solving</a:t>
            </a:r>
            <a:endParaRPr lang="en-CA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sz="2400" smtClean="0"/>
              <a:t>A </a:t>
            </a:r>
            <a:r>
              <a:rPr lang="en-CA" sz="2400" b="1" smtClean="0">
                <a:solidFill>
                  <a:schemeClr val="accent2"/>
                </a:solidFill>
              </a:rPr>
              <a:t>CoMDP</a:t>
            </a:r>
            <a:r>
              <a:rPr lang="en-CA" sz="2400" smtClean="0"/>
              <a:t> is also a </a:t>
            </a:r>
            <a:r>
              <a:rPr lang="en-CA" sz="2400" b="1" smtClean="0">
                <a:solidFill>
                  <a:schemeClr val="accent2"/>
                </a:solidFill>
              </a:rPr>
              <a:t>MDP</a:t>
            </a:r>
            <a:r>
              <a:rPr lang="en-CA" sz="2400" smtClean="0"/>
              <a:t>.</a:t>
            </a:r>
          </a:p>
          <a:p>
            <a:pPr>
              <a:lnSpc>
                <a:spcPct val="80000"/>
              </a:lnSpc>
            </a:pPr>
            <a:r>
              <a:rPr lang="en-CA" sz="2400" smtClean="0"/>
              <a:t>State space if very huge:</a:t>
            </a:r>
          </a:p>
          <a:p>
            <a:pPr lvl="1">
              <a:lnSpc>
                <a:spcPct val="80000"/>
              </a:lnSpc>
            </a:pPr>
            <a:r>
              <a:rPr lang="en-CA" sz="2000" smtClean="0"/>
              <a:t>Action set is the power set </a:t>
            </a:r>
            <a:r>
              <a:rPr lang="en-CA" sz="2000" b="1" smtClean="0"/>
              <a:t>Ä </a:t>
            </a:r>
            <a:r>
              <a:rPr lang="en-CA" sz="2000" smtClean="0"/>
              <a:t>= {ä∈2</a:t>
            </a:r>
            <a:r>
              <a:rPr lang="en-CA" sz="2000" baseline="30000" smtClean="0"/>
              <a:t>A</a:t>
            </a:r>
            <a:r>
              <a:rPr lang="en-CA" sz="2000" smtClean="0"/>
              <a:t> | ä is consistent}.</a:t>
            </a:r>
          </a:p>
          <a:p>
            <a:pPr lvl="1">
              <a:lnSpc>
                <a:spcPct val="80000"/>
              </a:lnSpc>
            </a:pPr>
            <a:r>
              <a:rPr lang="en-CA" sz="2000" smtClean="0"/>
              <a:t>Large number of actions outcomes.</a:t>
            </a:r>
          </a:p>
          <a:p>
            <a:pPr lvl="1">
              <a:lnSpc>
                <a:spcPct val="80000"/>
              </a:lnSpc>
            </a:pPr>
            <a:r>
              <a:rPr lang="en-CA" sz="2000" smtClean="0"/>
              <a:t>Current-Time is a member of state.</a:t>
            </a:r>
          </a:p>
          <a:p>
            <a:pPr>
              <a:lnSpc>
                <a:spcPct val="80000"/>
              </a:lnSpc>
            </a:pPr>
            <a:r>
              <a:rPr lang="en-CA" sz="2400" smtClean="0"/>
              <a:t>Algorithms like value and policy iteration are too limited.</a:t>
            </a:r>
          </a:p>
          <a:p>
            <a:pPr>
              <a:lnSpc>
                <a:spcPct val="80000"/>
              </a:lnSpc>
            </a:pPr>
            <a:r>
              <a:rPr lang="en-CA" sz="2400" smtClean="0"/>
              <a:t>Require approximative solution.</a:t>
            </a:r>
          </a:p>
          <a:p>
            <a:pPr>
              <a:lnSpc>
                <a:spcPct val="80000"/>
              </a:lnSpc>
            </a:pPr>
            <a:r>
              <a:rPr lang="en-CA" sz="2400" b="1" smtClean="0">
                <a:solidFill>
                  <a:srgbClr val="993300"/>
                </a:solidFill>
              </a:rPr>
              <a:t>Planner by [Mausam 2004]</a:t>
            </a:r>
            <a:r>
              <a:rPr lang="en-CA" sz="240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CA" sz="2000" smtClean="0"/>
              <a:t>Labeled Real-Time Dynamic Programming (Labeled RTDP) </a:t>
            </a:r>
            <a:r>
              <a:rPr lang="en-CA" sz="2000" smtClean="0">
                <a:solidFill>
                  <a:srgbClr val="993300"/>
                </a:solidFill>
              </a:rPr>
              <a:t>[Bonet&amp;Geffner 2003] ;</a:t>
            </a:r>
          </a:p>
          <a:p>
            <a:pPr lvl="1">
              <a:lnSpc>
                <a:spcPct val="80000"/>
              </a:lnSpc>
            </a:pPr>
            <a:r>
              <a:rPr lang="en-CA" sz="2000" smtClean="0"/>
              <a:t>Actions prunning:</a:t>
            </a:r>
            <a:endParaRPr lang="en-CA" sz="2000" b="1" smtClean="0">
              <a:solidFill>
                <a:srgbClr val="993300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CA" sz="1800" b="1" smtClean="0"/>
              <a:t>Combo Skipping + Combo Elimination </a:t>
            </a:r>
            <a:r>
              <a:rPr lang="en-CA" sz="1800" b="1" smtClean="0">
                <a:solidFill>
                  <a:srgbClr val="993300"/>
                </a:solidFill>
              </a:rPr>
              <a:t>[Mausam 2004].</a:t>
            </a:r>
            <a:endParaRPr lang="en-CA" sz="1800" b="1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E99F6-039E-4235-9C9F-6BC005EE55C7}" type="slidenum">
              <a:rPr lang="fr-CA"/>
              <a:pPr/>
              <a:t>33</a:t>
            </a:fld>
            <a:endParaRPr lang="fr-CA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/>
              <a:t>Concurrent </a:t>
            </a:r>
            <a:r>
              <a:rPr lang="fr-CA" sz="4000" dirty="0" err="1"/>
              <a:t>Probabilistic</a:t>
            </a:r>
            <a:r>
              <a:rPr lang="fr-CA" sz="4000" dirty="0"/>
              <a:t> Temporal Planning (CPTP) [</a:t>
            </a:r>
            <a:r>
              <a:rPr lang="fr-CA" sz="4000" dirty="0" smtClean="0"/>
              <a:t>Mausam2005,2006]</a:t>
            </a:r>
            <a:endParaRPr lang="fr-CA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12524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sz="2800" dirty="0" smtClean="0"/>
              <a:t>CPTP combines </a:t>
            </a:r>
            <a:r>
              <a:rPr lang="fr-CA" sz="2800" dirty="0" err="1" smtClean="0"/>
              <a:t>CoMDP</a:t>
            </a:r>
            <a:r>
              <a:rPr lang="fr-CA" sz="2800" dirty="0" smtClean="0"/>
              <a:t> </a:t>
            </a:r>
            <a:r>
              <a:rPr lang="fr-CA" sz="2800" dirty="0"/>
              <a:t>et </a:t>
            </a:r>
            <a:r>
              <a:rPr lang="fr-CA" sz="2800" dirty="0">
                <a:solidFill>
                  <a:srgbClr val="993300"/>
                </a:solidFill>
              </a:rPr>
              <a:t>[</a:t>
            </a:r>
            <a:r>
              <a:rPr lang="fr-CA" sz="2800" dirty="0" err="1">
                <a:solidFill>
                  <a:srgbClr val="993300"/>
                </a:solidFill>
              </a:rPr>
              <a:t>Bachus</a:t>
            </a:r>
            <a:r>
              <a:rPr lang="fr-CA" sz="2800" dirty="0">
                <a:solidFill>
                  <a:srgbClr val="993300"/>
                </a:solidFill>
              </a:rPr>
              <a:t>&amp;Ady 2001</a:t>
            </a:r>
            <a:r>
              <a:rPr lang="fr-CA" sz="2800" dirty="0" smtClean="0">
                <a:solidFill>
                  <a:srgbClr val="993300"/>
                </a:solidFill>
              </a:rPr>
              <a:t>].</a:t>
            </a:r>
            <a:endParaRPr lang="fr-CA" sz="2800" dirty="0"/>
          </a:p>
          <a:p>
            <a:pPr>
              <a:lnSpc>
                <a:spcPct val="80000"/>
              </a:lnSpc>
            </a:pPr>
            <a:r>
              <a:rPr lang="fr-CA" sz="2800" dirty="0"/>
              <a:t>Exemple : A-&gt;D, C-&gt;B</a:t>
            </a:r>
          </a:p>
        </p:txBody>
      </p:sp>
      <p:sp>
        <p:nvSpPr>
          <p:cNvPr id="727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47649" y="4524652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0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7649" y="3686452"/>
            <a:ext cx="12192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A</a:t>
            </a:r>
          </a:p>
        </p:txBody>
      </p:sp>
      <p:sp>
        <p:nvSpPr>
          <p:cNvPr id="727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3476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524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572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620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5668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5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8716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6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764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4812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18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66849" y="3686452"/>
            <a:ext cx="12192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B</a:t>
            </a:r>
          </a:p>
        </p:txBody>
      </p:sp>
      <p:sp>
        <p:nvSpPr>
          <p:cNvPr id="72719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66674" y="461514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0</a:t>
            </a:r>
          </a:p>
        </p:txBody>
      </p:sp>
      <p:sp>
        <p:nvSpPr>
          <p:cNvPr id="72720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00049" y="4615140"/>
            <a:ext cx="2535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1   2   3   4  5   6   7   8 </a:t>
            </a:r>
          </a:p>
        </p:txBody>
      </p:sp>
      <p:sp>
        <p:nvSpPr>
          <p:cNvPr id="7272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860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2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347649" y="4067452"/>
            <a:ext cx="3048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C</a:t>
            </a:r>
          </a:p>
        </p:txBody>
      </p:sp>
      <p:sp>
        <p:nvSpPr>
          <p:cNvPr id="7272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66849" y="4067452"/>
            <a:ext cx="3048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D</a:t>
            </a:r>
          </a:p>
        </p:txBody>
      </p:sp>
      <p:sp>
        <p:nvSpPr>
          <p:cNvPr id="7272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386249" y="4524652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27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386249" y="3686452"/>
            <a:ext cx="12192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A</a:t>
            </a:r>
          </a:p>
        </p:txBody>
      </p:sp>
      <p:sp>
        <p:nvSpPr>
          <p:cNvPr id="7272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3862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2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6910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958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1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3006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2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6054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3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9102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72150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5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75198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36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91049" y="4067452"/>
            <a:ext cx="12192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B</a:t>
            </a:r>
          </a:p>
        </p:txBody>
      </p:sp>
      <p:sp>
        <p:nvSpPr>
          <p:cNvPr id="72737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205274" y="4615140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0</a:t>
            </a:r>
          </a:p>
        </p:txBody>
      </p:sp>
      <p:sp>
        <p:nvSpPr>
          <p:cNvPr id="72738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38649" y="4615140"/>
            <a:ext cx="2535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/>
              <a:t>1   2   3   4  5   6   7   8 </a:t>
            </a:r>
          </a:p>
        </p:txBody>
      </p:sp>
      <p:sp>
        <p:nvSpPr>
          <p:cNvPr id="72739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824649" y="4524652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72740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86249" y="4067452"/>
            <a:ext cx="3048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C</a:t>
            </a:r>
          </a:p>
        </p:txBody>
      </p:sp>
      <p:sp>
        <p:nvSpPr>
          <p:cNvPr id="72741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605449" y="3686452"/>
            <a:ext cx="304800" cy="381000"/>
          </a:xfrm>
          <a:prstGeom prst="rect">
            <a:avLst/>
          </a:prstGeom>
          <a:solidFill>
            <a:srgbClr val="F2FAA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CA"/>
              <a:t>D</a:t>
            </a:r>
          </a:p>
        </p:txBody>
      </p:sp>
      <p:sp>
        <p:nvSpPr>
          <p:cNvPr id="72742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344474" y="3167340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u="sng"/>
              <a:t>CoMDP</a:t>
            </a:r>
            <a:endParaRPr lang="fr-CA"/>
          </a:p>
        </p:txBody>
      </p:sp>
      <p:sp>
        <p:nvSpPr>
          <p:cNvPr id="72743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2274" y="3116540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u="sng"/>
              <a:t>CPTP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5411"/>
            <a:ext cx="8229600" cy="905522"/>
          </a:xfrm>
        </p:spPr>
        <p:txBody>
          <a:bodyPr/>
          <a:lstStyle/>
          <a:p>
            <a:r>
              <a:rPr lang="fr-CA" dirty="0" smtClean="0"/>
              <a:t>CPTP </a:t>
            </a:r>
            <a:r>
              <a:rPr lang="fr-CA" dirty="0" err="1" smtClean="0"/>
              <a:t>search</a:t>
            </a:r>
            <a:r>
              <a:rPr lang="fr-CA" dirty="0" smtClean="0"/>
              <a:t> graph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0421-6BA4-45E1-94D2-D73E776D5BFC}" type="slidenum">
              <a:rPr lang="fr-CA"/>
              <a:pPr/>
              <a:t>34</a:t>
            </a:fld>
            <a:endParaRPr lang="fr-CA"/>
          </a:p>
        </p:txBody>
      </p:sp>
      <p:pic>
        <p:nvPicPr>
          <p:cNvPr id="73730" name="Picture 2" descr="cptp_graph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18408"/>
            <a:ext cx="8534400" cy="509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F5F10-E142-46A4-BCC6-142F75B9E475}" type="slidenum">
              <a:rPr lang="fr-CA"/>
              <a:pPr/>
              <a:t>35</a:t>
            </a:fld>
            <a:endParaRPr lang="fr-CA"/>
          </a:p>
        </p:txBody>
      </p:sp>
      <p:sp>
        <p:nvSpPr>
          <p:cNvPr id="28689" name="AutoShape 1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0"/>
            <a:ext cx="3352800" cy="3124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pic>
        <p:nvPicPr>
          <p:cNvPr id="28688" name="Picture 16" descr="densite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95288" y="1989138"/>
            <a:ext cx="2971800" cy="2397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690" name="Rectangl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1600200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Position=r5</a:t>
            </a:r>
            <a:endParaRPr lang="fr-CA" b="1" dirty="0"/>
          </a:p>
        </p:txBody>
      </p:sp>
      <p:sp>
        <p:nvSpPr>
          <p:cNvPr id="28691" name="AutoShap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38800" y="152400"/>
            <a:ext cx="3352800" cy="3124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28692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228600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Position=r1</a:t>
            </a:r>
            <a:endParaRPr lang="fr-CA" b="1" dirty="0"/>
          </a:p>
        </p:txBody>
      </p:sp>
      <p:sp>
        <p:nvSpPr>
          <p:cNvPr id="28693" name="AutoShape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3581400"/>
            <a:ext cx="3352800" cy="3124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/>
          </a:p>
        </p:txBody>
      </p:sp>
      <p:sp>
        <p:nvSpPr>
          <p:cNvPr id="28694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3657600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Position=r3</a:t>
            </a:r>
            <a:endParaRPr lang="fr-CA" b="1" dirty="0"/>
          </a:p>
        </p:txBody>
      </p:sp>
      <p:pic>
        <p:nvPicPr>
          <p:cNvPr id="28695" name="Picture 23" descr="densite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848350" y="620713"/>
            <a:ext cx="2971800" cy="23971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696" name="Picture 24" descr="densite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848350" y="4076700"/>
            <a:ext cx="2971800" cy="23971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697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581400" y="1524000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28698" name="Rectangle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62400" y="1295400"/>
            <a:ext cx="125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err="1" smtClean="0"/>
              <a:t>Goto</a:t>
            </a:r>
            <a:r>
              <a:rPr lang="fr-CA" b="1" dirty="0" smtClean="0"/>
              <a:t>(r5,r1)</a:t>
            </a:r>
            <a:endParaRPr lang="fr-CA" b="1" dirty="0"/>
          </a:p>
        </p:txBody>
      </p:sp>
      <p:sp>
        <p:nvSpPr>
          <p:cNvPr id="28699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1400" y="4191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28700" name="Rectangle 2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962400"/>
            <a:ext cx="125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err="1" smtClean="0"/>
              <a:t>Goto</a:t>
            </a:r>
            <a:r>
              <a:rPr lang="fr-CA" b="1" dirty="0" smtClean="0"/>
              <a:t>(r5,r3)</a:t>
            </a:r>
            <a:endParaRPr lang="fr-CA" b="1" dirty="0"/>
          </a:p>
        </p:txBody>
      </p:sp>
      <p:sp>
        <p:nvSpPr>
          <p:cNvPr id="28701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165100"/>
            <a:ext cx="438754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700" b="1" dirty="0" smtClean="0"/>
              <a:t>Continuous Time Uncertainty</a:t>
            </a:r>
            <a:endParaRPr lang="en-CA" sz="2700" b="1" dirty="0"/>
          </a:p>
        </p:txBody>
      </p:sp>
      <p:sp>
        <p:nvSpPr>
          <p:cNvPr id="29" name="Rectangle 28"/>
          <p:cNvSpPr/>
          <p:nvPr/>
        </p:nvSpPr>
        <p:spPr>
          <a:xfrm>
            <a:off x="1136342" y="5066854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1570379" y="5449540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6343" y="5552770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2159" y="5552770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472601" y="5069656"/>
            <a:ext cx="178546" cy="485915"/>
            <a:chOff x="1855437" y="2281561"/>
            <a:chExt cx="399495" cy="10386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884251" y="5552770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263665" y="5066854"/>
            <a:ext cx="178546" cy="485915"/>
            <a:chOff x="3471177" y="2281561"/>
            <a:chExt cx="399495" cy="103868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225118" y="5743467"/>
            <a:ext cx="272719" cy="257838"/>
            <a:chOff x="1513962" y="5391154"/>
            <a:chExt cx="941492" cy="755190"/>
          </a:xfrm>
        </p:grpSpPr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45220" y="51934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r1</a:t>
            </a:r>
            <a:endParaRPr lang="fr-CA" dirty="0"/>
          </a:p>
        </p:txBody>
      </p:sp>
      <p:sp>
        <p:nvSpPr>
          <p:cNvPr id="58" name="TextBox 57"/>
          <p:cNvSpPr txBox="1"/>
          <p:nvPr/>
        </p:nvSpPr>
        <p:spPr>
          <a:xfrm>
            <a:off x="1562470" y="517568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r2</a:t>
            </a:r>
            <a:endParaRPr lang="fr-CA" dirty="0"/>
          </a:p>
        </p:txBody>
      </p:sp>
      <p:sp>
        <p:nvSpPr>
          <p:cNvPr id="59" name="TextBox 58"/>
          <p:cNvSpPr txBox="1"/>
          <p:nvPr/>
        </p:nvSpPr>
        <p:spPr>
          <a:xfrm>
            <a:off x="1953088" y="5184559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r3</a:t>
            </a:r>
            <a:endParaRPr lang="fr-CA" dirty="0"/>
          </a:p>
        </p:txBody>
      </p:sp>
      <p:sp>
        <p:nvSpPr>
          <p:cNvPr id="60" name="TextBox 59"/>
          <p:cNvSpPr txBox="1"/>
          <p:nvPr/>
        </p:nvSpPr>
        <p:spPr>
          <a:xfrm>
            <a:off x="2414727" y="51934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r4</a:t>
            </a:r>
            <a:endParaRPr lang="fr-CA" dirty="0"/>
          </a:p>
        </p:txBody>
      </p:sp>
      <p:sp>
        <p:nvSpPr>
          <p:cNvPr id="61" name="TextBox 60"/>
          <p:cNvSpPr txBox="1"/>
          <p:nvPr/>
        </p:nvSpPr>
        <p:spPr>
          <a:xfrm>
            <a:off x="1473694" y="569058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r5</a:t>
            </a:r>
            <a:endParaRPr lang="fr-CA" dirty="0"/>
          </a:p>
        </p:txBody>
      </p:sp>
      <p:sp>
        <p:nvSpPr>
          <p:cNvPr id="62" name="TextBox 61"/>
          <p:cNvSpPr txBox="1"/>
          <p:nvPr/>
        </p:nvSpPr>
        <p:spPr>
          <a:xfrm>
            <a:off x="2210541" y="566395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r6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322" y="61566"/>
            <a:ext cx="8229600" cy="719669"/>
          </a:xfrm>
        </p:spPr>
        <p:txBody>
          <a:bodyPr>
            <a:noAutofit/>
          </a:bodyPr>
          <a:lstStyle/>
          <a:p>
            <a:pPr algn="l"/>
            <a:r>
              <a:rPr lang="en-CA" sz="2400" b="1" dirty="0" smtClean="0"/>
              <a:t>Continuous </a:t>
            </a:r>
            <a:br>
              <a:rPr lang="en-CA" sz="2400" b="1" dirty="0" smtClean="0"/>
            </a:br>
            <a:r>
              <a:rPr lang="en-CA" sz="2400" b="1" dirty="0" smtClean="0"/>
              <a:t>Uncertainty</a:t>
            </a:r>
            <a:endParaRPr lang="fr-CA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36</a:t>
            </a:fld>
            <a:endParaRPr lang="fr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01788" y="387658"/>
            <a:ext cx="2283781" cy="2098089"/>
            <a:chOff x="228600" y="1524000"/>
            <a:chExt cx="3352800" cy="3124200"/>
          </a:xfrm>
        </p:grpSpPr>
        <p:sp>
          <p:nvSpPr>
            <p:cNvPr id="5" name="AutoShap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8600" y="1524000"/>
              <a:ext cx="3352800" cy="3124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CA"/>
            </a:p>
          </p:txBody>
        </p:sp>
        <p:pic>
          <p:nvPicPr>
            <p:cNvPr id="6" name="Picture 16" descr="densite1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95288" y="1989138"/>
              <a:ext cx="2971800" cy="239712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29268" y="410592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Position=r5</a:t>
            </a:r>
            <a:endParaRPr lang="fr-CA" b="1" dirty="0"/>
          </a:p>
        </p:txBody>
      </p:sp>
      <p:sp>
        <p:nvSpPr>
          <p:cNvPr id="9" name="Rectangl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042" y="272988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Position=r1</a:t>
            </a:r>
            <a:endParaRPr lang="fr-CA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64928" y="294444"/>
            <a:ext cx="2377736" cy="2253448"/>
            <a:chOff x="5638800" y="152400"/>
            <a:chExt cx="3352800" cy="3124200"/>
          </a:xfrm>
        </p:grpSpPr>
        <p:sp>
          <p:nvSpPr>
            <p:cNvPr id="8" name="AutoShape 1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38800" y="152400"/>
              <a:ext cx="3352800" cy="3124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fr-CA"/>
            </a:p>
          </p:txBody>
        </p:sp>
        <p:pic>
          <p:nvPicPr>
            <p:cNvPr id="10" name="Picture 23" descr="densite3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848350" y="620713"/>
              <a:ext cx="2971800" cy="239712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2" name="Rectangle 2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79145" y="913660"/>
            <a:ext cx="125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err="1" smtClean="0"/>
              <a:t>Goto</a:t>
            </a:r>
            <a:r>
              <a:rPr lang="fr-CA" b="1" dirty="0" smtClean="0"/>
              <a:t>(r5,r1)</a:t>
            </a:r>
            <a:endParaRPr lang="fr-CA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39444" y="2866910"/>
            <a:ext cx="2916315" cy="71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Discrete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Uncertainty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AutoShape 1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48532" y="4116279"/>
            <a:ext cx="1635711" cy="9173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Position=r5</a:t>
            </a:r>
          </a:p>
          <a:p>
            <a:pPr algn="ctr"/>
            <a:r>
              <a:rPr lang="fr-CA" sz="2000" b="1" dirty="0" smtClean="0"/>
              <a:t>Time=0</a:t>
            </a:r>
            <a:endParaRPr lang="fr-CA" sz="2000" b="1" dirty="0"/>
          </a:p>
        </p:txBody>
      </p:sp>
      <p:sp>
        <p:nvSpPr>
          <p:cNvPr id="19" name="AutoShap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57072" y="3724188"/>
            <a:ext cx="1635711" cy="58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Position=r1</a:t>
            </a:r>
          </a:p>
          <a:p>
            <a:pPr algn="ctr"/>
            <a:r>
              <a:rPr lang="fr-CA" sz="2000" b="1" dirty="0" smtClean="0"/>
              <a:t>Time=40</a:t>
            </a:r>
            <a:endParaRPr lang="fr-CA" sz="2000" b="1" dirty="0"/>
          </a:p>
        </p:txBody>
      </p:sp>
      <p:sp>
        <p:nvSpPr>
          <p:cNvPr id="20" name="AutoShap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57072" y="4412201"/>
            <a:ext cx="1635711" cy="58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Position=r1</a:t>
            </a:r>
          </a:p>
          <a:p>
            <a:pPr algn="ctr"/>
            <a:r>
              <a:rPr lang="fr-CA" sz="2000" b="1" dirty="0" smtClean="0"/>
              <a:t>Time=44</a:t>
            </a:r>
            <a:endParaRPr lang="fr-CA" sz="2000" b="1" dirty="0"/>
          </a:p>
        </p:txBody>
      </p:sp>
      <p:sp>
        <p:nvSpPr>
          <p:cNvPr id="21" name="AutoShap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57072" y="5100214"/>
            <a:ext cx="1635711" cy="58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Position=r1</a:t>
            </a:r>
          </a:p>
          <a:p>
            <a:pPr algn="ctr"/>
            <a:r>
              <a:rPr lang="fr-CA" sz="2000" b="1" dirty="0" smtClean="0"/>
              <a:t>Time=48</a:t>
            </a:r>
            <a:endParaRPr lang="fr-CA" sz="2000" b="1" dirty="0"/>
          </a:p>
        </p:txBody>
      </p:sp>
      <p:sp>
        <p:nvSpPr>
          <p:cNvPr id="22" name="AutoShap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57072" y="5788227"/>
            <a:ext cx="1635711" cy="58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Position=r1</a:t>
            </a:r>
          </a:p>
          <a:p>
            <a:pPr algn="ctr"/>
            <a:r>
              <a:rPr lang="fr-CA" sz="2000" b="1" dirty="0" smtClean="0"/>
              <a:t>Time=52</a:t>
            </a:r>
            <a:endParaRPr lang="fr-CA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385569" y="1421168"/>
            <a:ext cx="1679359" cy="1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 flipV="1">
            <a:off x="3684243" y="4017151"/>
            <a:ext cx="2172829" cy="557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3"/>
            <a:endCxn id="20" idx="1"/>
          </p:cNvCxnSpPr>
          <p:nvPr/>
        </p:nvCxnSpPr>
        <p:spPr>
          <a:xfrm>
            <a:off x="3684243" y="4574959"/>
            <a:ext cx="2172829" cy="130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21" idx="1"/>
          </p:cNvCxnSpPr>
          <p:nvPr/>
        </p:nvCxnSpPr>
        <p:spPr>
          <a:xfrm>
            <a:off x="3684243" y="4574959"/>
            <a:ext cx="2172829" cy="818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22" idx="1"/>
          </p:cNvCxnSpPr>
          <p:nvPr/>
        </p:nvCxnSpPr>
        <p:spPr>
          <a:xfrm>
            <a:off x="3684243" y="4574959"/>
            <a:ext cx="2172829" cy="1506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AutoShape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7072" y="3036175"/>
            <a:ext cx="1635711" cy="585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r-CA" sz="2000" b="1" dirty="0" smtClean="0"/>
              <a:t>Position=r1</a:t>
            </a:r>
          </a:p>
          <a:p>
            <a:pPr algn="ctr"/>
            <a:r>
              <a:rPr lang="fr-CA" sz="2000" b="1" dirty="0" smtClean="0"/>
              <a:t>Time=36</a:t>
            </a:r>
            <a:endParaRPr lang="fr-CA" sz="2000" b="1" dirty="0"/>
          </a:p>
        </p:txBody>
      </p:sp>
      <p:cxnSp>
        <p:nvCxnSpPr>
          <p:cNvPr id="39" name="Straight Arrow Connector 38"/>
          <p:cNvCxnSpPr>
            <a:stCxn id="17" idx="3"/>
            <a:endCxn id="38" idx="1"/>
          </p:cNvCxnSpPr>
          <p:nvPr/>
        </p:nvCxnSpPr>
        <p:spPr>
          <a:xfrm flipV="1">
            <a:off x="3684243" y="3329138"/>
            <a:ext cx="2172829" cy="1245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19386" y="446546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50 %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9386" y="3764132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20 %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19386" y="308055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5 %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19386" y="514904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20 %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19386" y="583262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accent2"/>
                </a:solidFill>
              </a:rPr>
              <a:t>5 %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15410" y="2725445"/>
            <a:ext cx="87001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8112" y="3337264"/>
            <a:ext cx="125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err="1" smtClean="0"/>
              <a:t>Goto</a:t>
            </a:r>
            <a:r>
              <a:rPr lang="fr-CA" b="1" dirty="0" smtClean="0"/>
              <a:t>(r5,r1)</a:t>
            </a:r>
            <a:endParaRPr lang="fr-CA" b="1" dirty="0"/>
          </a:p>
        </p:txBody>
      </p:sp>
      <p:sp>
        <p:nvSpPr>
          <p:cNvPr id="70" name="Rectangle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544320" y="277427"/>
            <a:ext cx="1272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/>
              <a:t>Position=r1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04187" y="1944204"/>
            <a:ext cx="1811045" cy="25656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smtClean="0"/>
              <a:t>Initial Problem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906"/>
          </a:xfrm>
        </p:spPr>
        <p:txBody>
          <a:bodyPr anchor="t">
            <a:noAutofit/>
          </a:bodyPr>
          <a:lstStyle/>
          <a:p>
            <a:r>
              <a:rPr lang="en-CA" sz="2800" dirty="0" smtClean="0"/>
              <a:t>Generate, Test and Debug  [</a:t>
            </a:r>
            <a:r>
              <a:rPr lang="en-CA" sz="2800" dirty="0" err="1" smtClean="0"/>
              <a:t>Younes</a:t>
            </a:r>
            <a:r>
              <a:rPr lang="en-CA" sz="2800" dirty="0" smtClean="0"/>
              <a:t> and Simmons]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6" name="Flowchart: Document 5"/>
          <p:cNvSpPr/>
          <p:nvPr/>
        </p:nvSpPr>
        <p:spPr>
          <a:xfrm>
            <a:off x="443883" y="2423597"/>
            <a:ext cx="1242874" cy="887767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Goals</a:t>
            </a:r>
            <a:endParaRPr lang="en-CA" dirty="0"/>
          </a:p>
        </p:txBody>
      </p:sp>
      <p:sp>
        <p:nvSpPr>
          <p:cNvPr id="7" name="Flowchart: Alternate Process 6"/>
          <p:cNvSpPr/>
          <p:nvPr/>
        </p:nvSpPr>
        <p:spPr>
          <a:xfrm>
            <a:off x="2707690" y="1837671"/>
            <a:ext cx="1722268" cy="8922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mtClean="0"/>
              <a:t>Deterministic Planner</a:t>
            </a:r>
            <a:endParaRPr lang="en-CA"/>
          </a:p>
        </p:txBody>
      </p:sp>
      <p:sp>
        <p:nvSpPr>
          <p:cNvPr id="8" name="Flowchart: Alternate Process 7"/>
          <p:cNvSpPr/>
          <p:nvPr/>
        </p:nvSpPr>
        <p:spPr>
          <a:xfrm>
            <a:off x="5362114" y="1837671"/>
            <a:ext cx="1722268" cy="8922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mtClean="0"/>
              <a:t>Plan Tester</a:t>
            </a:r>
          </a:p>
          <a:p>
            <a:pPr algn="ctr"/>
            <a:r>
              <a:rPr lang="en-CA" smtClean="0"/>
              <a:t>(Sampling)</a:t>
            </a:r>
            <a:endParaRPr lang="en-CA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2041864" y="2283774"/>
            <a:ext cx="665826" cy="15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4429958" y="2283774"/>
            <a:ext cx="9321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lowchart: Document 22"/>
          <p:cNvSpPr/>
          <p:nvPr/>
        </p:nvSpPr>
        <p:spPr>
          <a:xfrm>
            <a:off x="443883" y="3400141"/>
            <a:ext cx="1242874" cy="887767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Initial State</a:t>
            </a:r>
            <a:endParaRPr lang="en-CA"/>
          </a:p>
        </p:txBody>
      </p:sp>
      <p:sp>
        <p:nvSpPr>
          <p:cNvPr id="30" name="Flowchart: Alternate Process 29"/>
          <p:cNvSpPr/>
          <p:nvPr/>
        </p:nvSpPr>
        <p:spPr>
          <a:xfrm>
            <a:off x="5264458" y="3861773"/>
            <a:ext cx="1882065" cy="8922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Selection of a</a:t>
            </a:r>
          </a:p>
          <a:p>
            <a:pPr algn="ctr"/>
            <a:r>
              <a:rPr lang="en-CA" dirty="0" smtClean="0"/>
              <a:t>Branching Point</a:t>
            </a:r>
            <a:endParaRPr lang="en-CA" dirty="0"/>
          </a:p>
        </p:txBody>
      </p:sp>
      <p:cxnSp>
        <p:nvCxnSpPr>
          <p:cNvPr id="32" name="Straight Arrow Connector 31"/>
          <p:cNvCxnSpPr>
            <a:stCxn id="8" idx="2"/>
            <a:endCxn id="30" idx="0"/>
          </p:cNvCxnSpPr>
          <p:nvPr/>
        </p:nvCxnSpPr>
        <p:spPr>
          <a:xfrm rot="5400000">
            <a:off x="5648422" y="3286947"/>
            <a:ext cx="1131896" cy="17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2663298" y="3124923"/>
            <a:ext cx="1811045" cy="2379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CA" dirty="0" smtClean="0"/>
              <a:t>Partial Problem</a:t>
            </a:r>
            <a:endParaRPr lang="en-CA" dirty="0"/>
          </a:p>
        </p:txBody>
      </p:sp>
      <p:sp>
        <p:nvSpPr>
          <p:cNvPr id="43" name="Flowchart: Document 42"/>
          <p:cNvSpPr/>
          <p:nvPr/>
        </p:nvSpPr>
        <p:spPr>
          <a:xfrm>
            <a:off x="2814218" y="3551051"/>
            <a:ext cx="1544715" cy="887767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Pending</a:t>
            </a:r>
          </a:p>
          <a:p>
            <a:pPr algn="ctr"/>
            <a:r>
              <a:rPr lang="en-CA" dirty="0" smtClean="0"/>
              <a:t>Goals</a:t>
            </a:r>
            <a:endParaRPr lang="en-CA" dirty="0"/>
          </a:p>
        </p:txBody>
      </p:sp>
      <p:sp>
        <p:nvSpPr>
          <p:cNvPr id="44" name="Flowchart: Document 43"/>
          <p:cNvSpPr/>
          <p:nvPr/>
        </p:nvSpPr>
        <p:spPr>
          <a:xfrm>
            <a:off x="2814218" y="4527595"/>
            <a:ext cx="1544715" cy="887767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Intermediate State</a:t>
            </a:r>
            <a:endParaRPr lang="en-CA"/>
          </a:p>
        </p:txBody>
      </p:sp>
      <p:cxnSp>
        <p:nvCxnSpPr>
          <p:cNvPr id="60" name="Straight Arrow Connector 59"/>
          <p:cNvCxnSpPr>
            <a:stCxn id="30" idx="1"/>
            <a:endCxn id="53" idx="3"/>
          </p:cNvCxnSpPr>
          <p:nvPr/>
        </p:nvCxnSpPr>
        <p:spPr>
          <a:xfrm rot="10800000" flipV="1">
            <a:off x="4474344" y="4307875"/>
            <a:ext cx="790115" cy="6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3" idx="0"/>
            <a:endCxn id="7" idx="2"/>
          </p:cNvCxnSpPr>
          <p:nvPr/>
        </p:nvCxnSpPr>
        <p:spPr>
          <a:xfrm rot="5400000" flipH="1" flipV="1">
            <a:off x="3371299" y="2927399"/>
            <a:ext cx="39504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0" idx="3"/>
            <a:endCxn id="73" idx="1"/>
          </p:cNvCxnSpPr>
          <p:nvPr/>
        </p:nvCxnSpPr>
        <p:spPr>
          <a:xfrm flipV="1">
            <a:off x="7146523" y="4296780"/>
            <a:ext cx="532661" cy="11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lowchart: Document 72"/>
          <p:cNvSpPr/>
          <p:nvPr/>
        </p:nvSpPr>
        <p:spPr>
          <a:xfrm>
            <a:off x="7679184" y="3781875"/>
            <a:ext cx="1331651" cy="102981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Conditional Plan</a:t>
            </a:r>
            <a:endParaRPr lang="en-CA"/>
          </a:p>
        </p:txBody>
      </p:sp>
      <p:sp>
        <p:nvSpPr>
          <p:cNvPr id="85" name="Rectangle 84"/>
          <p:cNvSpPr/>
          <p:nvPr/>
        </p:nvSpPr>
        <p:spPr>
          <a:xfrm>
            <a:off x="4524368" y="1876418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mtClean="0">
                <a:solidFill>
                  <a:prstClr val="black"/>
                </a:solidFill>
              </a:rPr>
              <a:t>Plan</a:t>
            </a:r>
            <a:endParaRPr lang="en-CA"/>
          </a:p>
        </p:txBody>
      </p:sp>
      <p:sp>
        <p:nvSpPr>
          <p:cNvPr id="86" name="Rectangle 85"/>
          <p:cNvSpPr/>
          <p:nvPr/>
        </p:nvSpPr>
        <p:spPr>
          <a:xfrm>
            <a:off x="6246636" y="2826328"/>
            <a:ext cx="1532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mtClean="0">
                <a:solidFill>
                  <a:prstClr val="black"/>
                </a:solidFill>
              </a:rPr>
              <a:t>Plan</a:t>
            </a:r>
          </a:p>
          <a:p>
            <a:r>
              <a:rPr lang="en-CA" smtClean="0">
                <a:solidFill>
                  <a:prstClr val="black"/>
                </a:solidFill>
              </a:rPr>
              <a:t>Failures Points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78" y="0"/>
            <a:ext cx="8229600" cy="1143000"/>
          </a:xfrm>
        </p:spPr>
        <p:txBody>
          <a:bodyPr anchor="t">
            <a:normAutofit/>
          </a:bodyPr>
          <a:lstStyle/>
          <a:p>
            <a:r>
              <a:rPr lang="en-CA" dirty="0" smtClean="0"/>
              <a:t>Generate, Test and Debug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38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047566" y="3639849"/>
            <a:ext cx="932154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Goto</a:t>
            </a:r>
            <a:r>
              <a:rPr lang="fr-CA" dirty="0" smtClean="0"/>
              <a:t> r1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1997473" y="3639849"/>
            <a:ext cx="861137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dirty="0" err="1" smtClean="0"/>
              <a:t>Load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2867487" y="3639849"/>
            <a:ext cx="1047566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Goto</a:t>
            </a:r>
            <a:r>
              <a:rPr lang="fr-CA" dirty="0" smtClean="0"/>
              <a:t> r2</a:t>
            </a:r>
            <a:endParaRPr lang="fr-CA" dirty="0"/>
          </a:p>
        </p:txBody>
      </p:sp>
      <p:sp>
        <p:nvSpPr>
          <p:cNvPr id="8" name="Rectangle 7"/>
          <p:cNvSpPr/>
          <p:nvPr/>
        </p:nvSpPr>
        <p:spPr>
          <a:xfrm>
            <a:off x="3915054" y="3639849"/>
            <a:ext cx="1091952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dirty="0" err="1" smtClean="0"/>
              <a:t>Unload</a:t>
            </a:r>
            <a:endParaRPr lang="fr-CA" dirty="0"/>
          </a:p>
        </p:txBody>
      </p:sp>
      <p:sp>
        <p:nvSpPr>
          <p:cNvPr id="50" name="TextBox 49"/>
          <p:cNvSpPr txBox="1"/>
          <p:nvPr/>
        </p:nvSpPr>
        <p:spPr>
          <a:xfrm>
            <a:off x="328472" y="648064"/>
            <a:ext cx="164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Initial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33637" y="683574"/>
            <a:ext cx="150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Goal State</a:t>
            </a:r>
            <a:endParaRPr lang="fr-CA" sz="2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619" y="1116900"/>
            <a:ext cx="3213714" cy="18659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254222" y="1820888"/>
            <a:ext cx="140797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0621" y="2010790"/>
            <a:ext cx="2817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61641" y="2010790"/>
            <a:ext cx="34269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36024" y="1122055"/>
            <a:ext cx="342694" cy="893888"/>
            <a:chOff x="1855437" y="2281561"/>
            <a:chExt cx="399495" cy="103868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1826131" y="2010790"/>
            <a:ext cx="2817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554365" y="1116900"/>
            <a:ext cx="342694" cy="893888"/>
            <a:chOff x="3471177" y="2281561"/>
            <a:chExt cx="399495" cy="10386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90621" y="1038683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1</a:t>
            </a:r>
            <a:endParaRPr lang="fr-CA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1187982" y="1043838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2</a:t>
            </a:r>
            <a:endParaRPr lang="fr-CA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956539" y="1038683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3</a:t>
            </a:r>
            <a:endParaRPr lang="fr-CA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2693441" y="1038683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4</a:t>
            </a:r>
            <a:endParaRPr lang="fr-CA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0621" y="2420324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5</a:t>
            </a:r>
            <a:endParaRPr lang="fr-CA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101935" y="2409082"/>
            <a:ext cx="395853" cy="46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r</a:t>
            </a:r>
            <a:r>
              <a:rPr lang="fr-CA" baseline="-25000" dirty="0" smtClean="0"/>
              <a:t>6</a:t>
            </a:r>
            <a:endParaRPr lang="fr-CA" baseline="-25000" dirty="0"/>
          </a:p>
        </p:txBody>
      </p:sp>
      <p:sp>
        <p:nvSpPr>
          <p:cNvPr id="46" name="Oval 45"/>
          <p:cNvSpPr/>
          <p:nvPr/>
        </p:nvSpPr>
        <p:spPr>
          <a:xfrm>
            <a:off x="527374" y="1388203"/>
            <a:ext cx="250715" cy="24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2" name="Group 51"/>
          <p:cNvGrpSpPr/>
          <p:nvPr/>
        </p:nvGrpSpPr>
        <p:grpSpPr>
          <a:xfrm>
            <a:off x="736576" y="2460588"/>
            <a:ext cx="805721" cy="461644"/>
            <a:chOff x="1513962" y="5391154"/>
            <a:chExt cx="941492" cy="562826"/>
          </a:xfrm>
        </p:grpSpPr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69151" y="1029805"/>
            <a:ext cx="3213716" cy="1944210"/>
            <a:chOff x="5042517" y="1669002"/>
            <a:chExt cx="3755253" cy="2370337"/>
          </a:xfrm>
        </p:grpSpPr>
        <p:sp>
          <p:nvSpPr>
            <p:cNvPr id="27" name="Rectangle 26"/>
            <p:cNvSpPr/>
            <p:nvPr/>
          </p:nvSpPr>
          <p:spPr>
            <a:xfrm>
              <a:off x="5042517" y="1764362"/>
              <a:ext cx="3755251" cy="22749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6015973" y="2622649"/>
              <a:ext cx="17165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42519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97329" y="2854173"/>
              <a:ext cx="40044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796678" y="1658358"/>
              <a:ext cx="400441" cy="1038688"/>
              <a:chOff x="1855437" y="2281561"/>
              <a:chExt cx="399495" cy="1038688"/>
            </a:xfrm>
          </p:grpSpPr>
          <p:cxnSp>
            <p:nvCxnSpPr>
              <p:cNvPr id="42" name="Straight Connector 34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6719924" y="2854173"/>
              <a:ext cx="3292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7"/>
            <p:cNvGrpSpPr/>
            <p:nvPr/>
          </p:nvGrpSpPr>
          <p:grpSpPr>
            <a:xfrm>
              <a:off x="7570872" y="1652073"/>
              <a:ext cx="400441" cy="1038688"/>
              <a:chOff x="3471177" y="2281561"/>
              <a:chExt cx="399495" cy="103868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5042519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1</a:t>
              </a:r>
              <a:endParaRPr lang="fr-CA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74242" y="1675287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2</a:t>
              </a:r>
              <a:endParaRPr lang="fr-CA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72307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3</a:t>
              </a:r>
              <a:endParaRPr lang="fr-CA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33383" y="166900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4</a:t>
              </a:r>
              <a:endParaRPr lang="fr-CA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42519" y="3353468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5</a:t>
              </a:r>
              <a:endParaRPr lang="fr-CA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10712" y="3339762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6</a:t>
              </a:r>
              <a:endParaRPr lang="fr-CA" baseline="-250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5979753" y="1344513"/>
            <a:ext cx="250715" cy="24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2" name="TextBox 81"/>
          <p:cNvSpPr txBox="1"/>
          <p:nvPr/>
        </p:nvSpPr>
        <p:spPr>
          <a:xfrm>
            <a:off x="372861" y="3116062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chemeClr val="tx2"/>
                </a:solidFill>
              </a:rPr>
              <a:t>Plan</a:t>
            </a:r>
            <a:endParaRPr lang="fr-CA" sz="2400" b="1" dirty="0">
              <a:solidFill>
                <a:schemeClr val="tx2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1047566" y="4385573"/>
            <a:ext cx="7173157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8210731" y="434118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/>
              <a:t>Time (s)</a:t>
            </a:r>
            <a:endParaRPr lang="fr-CA" dirty="0"/>
          </a:p>
        </p:txBody>
      </p:sp>
      <p:sp>
        <p:nvSpPr>
          <p:cNvPr id="91" name="Oval 90"/>
          <p:cNvSpPr/>
          <p:nvPr/>
        </p:nvSpPr>
        <p:spPr>
          <a:xfrm>
            <a:off x="1326364" y="1388203"/>
            <a:ext cx="250715" cy="240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val 91"/>
          <p:cNvSpPr/>
          <p:nvPr/>
        </p:nvSpPr>
        <p:spPr>
          <a:xfrm>
            <a:off x="6706232" y="1352693"/>
            <a:ext cx="250715" cy="240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Oval 92"/>
          <p:cNvSpPr/>
          <p:nvPr/>
        </p:nvSpPr>
        <p:spPr>
          <a:xfrm>
            <a:off x="5242906" y="3057903"/>
            <a:ext cx="250715" cy="240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TextBox 93"/>
          <p:cNvSpPr txBox="1"/>
          <p:nvPr/>
        </p:nvSpPr>
        <p:spPr>
          <a:xfrm>
            <a:off x="5548542" y="2982890"/>
            <a:ext cx="2630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err="1" smtClean="0"/>
              <a:t>At</a:t>
            </a:r>
            <a:r>
              <a:rPr lang="fr-CA" sz="2000" dirty="0" smtClean="0"/>
              <a:t> r2 </a:t>
            </a:r>
            <a:r>
              <a:rPr lang="fr-CA" sz="2000" dirty="0" err="1" smtClean="0"/>
              <a:t>before</a:t>
            </a:r>
            <a:r>
              <a:rPr lang="fr-CA" sz="2000" dirty="0" smtClean="0"/>
              <a:t> time t=300</a:t>
            </a:r>
            <a:endParaRPr lang="fr-CA" sz="2000" dirty="0"/>
          </a:p>
        </p:txBody>
      </p:sp>
      <p:sp>
        <p:nvSpPr>
          <p:cNvPr id="95" name="Oval 94"/>
          <p:cNvSpPr/>
          <p:nvPr/>
        </p:nvSpPr>
        <p:spPr>
          <a:xfrm>
            <a:off x="2570727" y="3874653"/>
            <a:ext cx="250715" cy="24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6" name="Oval 95"/>
          <p:cNvSpPr/>
          <p:nvPr/>
        </p:nvSpPr>
        <p:spPr>
          <a:xfrm>
            <a:off x="4710245" y="3874653"/>
            <a:ext cx="250715" cy="24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7" name="Rectangle 96"/>
          <p:cNvSpPr/>
          <p:nvPr/>
        </p:nvSpPr>
        <p:spPr>
          <a:xfrm>
            <a:off x="4998126" y="3639849"/>
            <a:ext cx="861137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dirty="0" err="1" smtClean="0"/>
              <a:t>Load</a:t>
            </a:r>
            <a:endParaRPr lang="fr-CA" dirty="0"/>
          </a:p>
        </p:txBody>
      </p:sp>
      <p:sp>
        <p:nvSpPr>
          <p:cNvPr id="98" name="Rectangle 97"/>
          <p:cNvSpPr/>
          <p:nvPr/>
        </p:nvSpPr>
        <p:spPr>
          <a:xfrm>
            <a:off x="5868140" y="3639849"/>
            <a:ext cx="1047566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Goto</a:t>
            </a:r>
            <a:r>
              <a:rPr lang="fr-CA" dirty="0" smtClean="0"/>
              <a:t> r3</a:t>
            </a:r>
            <a:endParaRPr lang="fr-CA" dirty="0"/>
          </a:p>
        </p:txBody>
      </p:sp>
      <p:sp>
        <p:nvSpPr>
          <p:cNvPr id="99" name="Rectangle 98"/>
          <p:cNvSpPr/>
          <p:nvPr/>
        </p:nvSpPr>
        <p:spPr>
          <a:xfrm>
            <a:off x="6915707" y="3639849"/>
            <a:ext cx="1091952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dirty="0" err="1" smtClean="0"/>
              <a:t>Unload</a:t>
            </a:r>
            <a:endParaRPr lang="fr-CA" dirty="0"/>
          </a:p>
        </p:txBody>
      </p:sp>
      <p:sp>
        <p:nvSpPr>
          <p:cNvPr id="100" name="Oval 99"/>
          <p:cNvSpPr/>
          <p:nvPr/>
        </p:nvSpPr>
        <p:spPr>
          <a:xfrm>
            <a:off x="5571380" y="3874653"/>
            <a:ext cx="250715" cy="240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1" name="Oval 100"/>
          <p:cNvSpPr/>
          <p:nvPr/>
        </p:nvSpPr>
        <p:spPr>
          <a:xfrm>
            <a:off x="7710898" y="3874653"/>
            <a:ext cx="250715" cy="2402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TextBox 102"/>
          <p:cNvSpPr txBox="1"/>
          <p:nvPr/>
        </p:nvSpPr>
        <p:spPr>
          <a:xfrm>
            <a:off x="372861" y="4873841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err="1" smtClean="0">
                <a:solidFill>
                  <a:schemeClr val="tx2"/>
                </a:solidFill>
              </a:rPr>
              <a:t>Sampling</a:t>
            </a:r>
            <a:endParaRPr lang="fr-CA" sz="2400" b="1" dirty="0">
              <a:solidFill>
                <a:schemeClr val="tx2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5400000" flipH="1" flipV="1">
            <a:off x="945473" y="4354497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 flipH="1" flipV="1">
            <a:off x="4418144" y="4373732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 flipH="1" flipV="1">
            <a:off x="7898212" y="4373732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7708199" y="448771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300</a:t>
            </a:r>
            <a:endParaRPr lang="fr-CA" dirty="0"/>
          </a:p>
        </p:txBody>
      </p:sp>
      <p:sp>
        <p:nvSpPr>
          <p:cNvPr id="110" name="Rectangle 109"/>
          <p:cNvSpPr/>
          <p:nvPr/>
        </p:nvSpPr>
        <p:spPr>
          <a:xfrm>
            <a:off x="4281419" y="4487710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150</a:t>
            </a:r>
            <a:endParaRPr lang="fr-CA" dirty="0"/>
          </a:p>
        </p:txBody>
      </p:sp>
      <p:sp>
        <p:nvSpPr>
          <p:cNvPr id="111" name="Rectangle 110"/>
          <p:cNvSpPr/>
          <p:nvPr/>
        </p:nvSpPr>
        <p:spPr>
          <a:xfrm>
            <a:off x="881271" y="4461075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0</a:t>
            </a:r>
            <a:endParaRPr lang="fr-CA" dirty="0"/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1047566" y="5743856"/>
            <a:ext cx="7173157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45473" y="5712780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 flipH="1" flipV="1">
            <a:off x="4418144" y="5732015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 flipH="1" flipV="1">
            <a:off x="7898212" y="5732015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7708199" y="5845993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300</a:t>
            </a:r>
            <a:endParaRPr lang="fr-CA" dirty="0"/>
          </a:p>
        </p:txBody>
      </p:sp>
      <p:sp>
        <p:nvSpPr>
          <p:cNvPr id="117" name="Rectangle 116"/>
          <p:cNvSpPr/>
          <p:nvPr/>
        </p:nvSpPr>
        <p:spPr>
          <a:xfrm>
            <a:off x="4281419" y="5845993"/>
            <a:ext cx="57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150</a:t>
            </a:r>
            <a:endParaRPr lang="fr-CA" dirty="0"/>
          </a:p>
        </p:txBody>
      </p:sp>
      <p:sp>
        <p:nvSpPr>
          <p:cNvPr id="118" name="Rectangle 117"/>
          <p:cNvSpPr/>
          <p:nvPr/>
        </p:nvSpPr>
        <p:spPr>
          <a:xfrm>
            <a:off x="881271" y="5819358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 smtClean="0">
                <a:solidFill>
                  <a:prstClr val="black"/>
                </a:solidFill>
              </a:rPr>
              <a:t>0</a:t>
            </a:r>
            <a:endParaRPr lang="fr-CA" dirty="0"/>
          </a:p>
        </p:txBody>
      </p:sp>
      <p:sp>
        <p:nvSpPr>
          <p:cNvPr id="119" name="Oval 118"/>
          <p:cNvSpPr/>
          <p:nvPr/>
        </p:nvSpPr>
        <p:spPr>
          <a:xfrm>
            <a:off x="8096435" y="5095783"/>
            <a:ext cx="159798" cy="159798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883371" y="5104661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581530" y="5175682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15200" y="5388747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501631" y="5388747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741329" y="5388747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954393" y="5388747"/>
            <a:ext cx="159798" cy="159798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176334" y="5388747"/>
            <a:ext cx="159798" cy="159798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362765" y="5388747"/>
            <a:ext cx="159798" cy="159798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780016" y="5388747"/>
            <a:ext cx="159798" cy="159798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889072" y="5388747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350711" y="5166805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102137" y="5379869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519387" y="4980374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164281" y="5220071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732451" y="4953740"/>
            <a:ext cx="159798" cy="159798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lowchart: Alternate Process 202"/>
          <p:cNvSpPr/>
          <p:nvPr/>
        </p:nvSpPr>
        <p:spPr>
          <a:xfrm>
            <a:off x="3213719" y="6041241"/>
            <a:ext cx="2432479" cy="81675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Concatenation</a:t>
            </a:r>
            <a:endParaRPr lang="en-CA" dirty="0"/>
          </a:p>
        </p:txBody>
      </p:sp>
      <p:cxnSp>
        <p:nvCxnSpPr>
          <p:cNvPr id="63" name="Straight Arrow Connector 62"/>
          <p:cNvCxnSpPr>
            <a:stCxn id="58" idx="2"/>
            <a:endCxn id="203" idx="0"/>
          </p:cNvCxnSpPr>
          <p:nvPr/>
        </p:nvCxnSpPr>
        <p:spPr>
          <a:xfrm rot="16200000" flipH="1">
            <a:off x="2583403" y="4194684"/>
            <a:ext cx="2059619" cy="1633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lowchart: Alternate Process 48"/>
          <p:cNvSpPr/>
          <p:nvPr/>
        </p:nvSpPr>
        <p:spPr>
          <a:xfrm>
            <a:off x="559293" y="44390"/>
            <a:ext cx="7989904" cy="247686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39</a:t>
            </a:fld>
            <a:endParaRPr lang="fr-CA"/>
          </a:p>
        </p:txBody>
      </p:sp>
      <p:sp>
        <p:nvSpPr>
          <p:cNvPr id="59" name="Cloud 58"/>
          <p:cNvSpPr/>
          <p:nvPr/>
        </p:nvSpPr>
        <p:spPr>
          <a:xfrm>
            <a:off x="7223580" y="1251909"/>
            <a:ext cx="980619" cy="68886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 sz="1400"/>
          </a:p>
        </p:txBody>
      </p:sp>
      <p:sp>
        <p:nvSpPr>
          <p:cNvPr id="5" name="Rectangle 4"/>
          <p:cNvSpPr/>
          <p:nvPr/>
        </p:nvSpPr>
        <p:spPr>
          <a:xfrm>
            <a:off x="926544" y="221935"/>
            <a:ext cx="850949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 err="1" smtClean="0"/>
              <a:t>Goto</a:t>
            </a:r>
            <a:r>
              <a:rPr lang="fr-CA" sz="1400" dirty="0" smtClean="0"/>
              <a:t> r1</a:t>
            </a:r>
            <a:endParaRPr lang="fr-CA" sz="1400" dirty="0"/>
          </a:p>
        </p:txBody>
      </p:sp>
      <p:sp>
        <p:nvSpPr>
          <p:cNvPr id="6" name="Rectangle 5"/>
          <p:cNvSpPr/>
          <p:nvPr/>
        </p:nvSpPr>
        <p:spPr>
          <a:xfrm>
            <a:off x="1793700" y="221935"/>
            <a:ext cx="786119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dirty="0" err="1" smtClean="0"/>
              <a:t>Load</a:t>
            </a:r>
            <a:endParaRPr lang="fr-CA" sz="1400" dirty="0"/>
          </a:p>
        </p:txBody>
      </p:sp>
      <p:sp>
        <p:nvSpPr>
          <p:cNvPr id="7" name="Rectangle 6"/>
          <p:cNvSpPr/>
          <p:nvPr/>
        </p:nvSpPr>
        <p:spPr>
          <a:xfrm>
            <a:off x="2587922" y="221935"/>
            <a:ext cx="956307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 err="1" smtClean="0"/>
              <a:t>Goto</a:t>
            </a:r>
            <a:r>
              <a:rPr lang="fr-CA" sz="1400" dirty="0" smtClean="0"/>
              <a:t> r2</a:t>
            </a:r>
            <a:endParaRPr lang="fr-CA" sz="1400" dirty="0"/>
          </a:p>
        </p:txBody>
      </p:sp>
      <p:sp>
        <p:nvSpPr>
          <p:cNvPr id="8" name="Rectangle 7"/>
          <p:cNvSpPr/>
          <p:nvPr/>
        </p:nvSpPr>
        <p:spPr>
          <a:xfrm>
            <a:off x="3544230" y="221935"/>
            <a:ext cx="996826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dirty="0" err="1" smtClean="0"/>
              <a:t>Unload</a:t>
            </a:r>
            <a:endParaRPr lang="fr-CA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26544" y="902695"/>
            <a:ext cx="6548265" cy="8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65687" y="86216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 smtClean="0"/>
              <a:t>Time (s)</a:t>
            </a:r>
            <a:endParaRPr lang="fr-CA" sz="1400" dirty="0"/>
          </a:p>
        </p:txBody>
      </p:sp>
      <p:sp>
        <p:nvSpPr>
          <p:cNvPr id="12" name="Oval 11"/>
          <p:cNvSpPr/>
          <p:nvPr/>
        </p:nvSpPr>
        <p:spPr>
          <a:xfrm>
            <a:off x="2317014" y="436284"/>
            <a:ext cx="228874" cy="219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/>
          </a:p>
        </p:txBody>
      </p:sp>
      <p:sp>
        <p:nvSpPr>
          <p:cNvPr id="13" name="Oval 12"/>
          <p:cNvSpPr/>
          <p:nvPr/>
        </p:nvSpPr>
        <p:spPr>
          <a:xfrm>
            <a:off x="4270147" y="436284"/>
            <a:ext cx="228874" cy="2193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/>
          </a:p>
        </p:txBody>
      </p:sp>
      <p:sp>
        <p:nvSpPr>
          <p:cNvPr id="14" name="Rectangle 13"/>
          <p:cNvSpPr/>
          <p:nvPr/>
        </p:nvSpPr>
        <p:spPr>
          <a:xfrm>
            <a:off x="4532950" y="221935"/>
            <a:ext cx="786119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dirty="0" err="1" smtClean="0"/>
              <a:t>Load</a:t>
            </a:r>
            <a:endParaRPr lang="fr-CA" sz="1400" dirty="0"/>
          </a:p>
        </p:txBody>
      </p:sp>
      <p:sp>
        <p:nvSpPr>
          <p:cNvPr id="15" name="Rectangle 14"/>
          <p:cNvSpPr/>
          <p:nvPr/>
        </p:nvSpPr>
        <p:spPr>
          <a:xfrm>
            <a:off x="5327172" y="221935"/>
            <a:ext cx="956307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 err="1" smtClean="0"/>
              <a:t>Goto</a:t>
            </a:r>
            <a:r>
              <a:rPr lang="fr-CA" sz="1400" dirty="0" smtClean="0"/>
              <a:t> r3</a:t>
            </a:r>
            <a:endParaRPr lang="fr-CA" sz="1400" dirty="0"/>
          </a:p>
        </p:txBody>
      </p:sp>
      <p:sp>
        <p:nvSpPr>
          <p:cNvPr id="16" name="Rectangle 15"/>
          <p:cNvSpPr/>
          <p:nvPr/>
        </p:nvSpPr>
        <p:spPr>
          <a:xfrm>
            <a:off x="6283480" y="221935"/>
            <a:ext cx="996826" cy="6078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dirty="0" err="1" smtClean="0"/>
              <a:t>Unload</a:t>
            </a:r>
            <a:endParaRPr lang="fr-CA" sz="1400" dirty="0"/>
          </a:p>
        </p:txBody>
      </p:sp>
      <p:sp>
        <p:nvSpPr>
          <p:cNvPr id="17" name="Oval 16"/>
          <p:cNvSpPr/>
          <p:nvPr/>
        </p:nvSpPr>
        <p:spPr>
          <a:xfrm>
            <a:off x="5056264" y="436284"/>
            <a:ext cx="228874" cy="219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/>
          </a:p>
        </p:txBody>
      </p:sp>
      <p:sp>
        <p:nvSpPr>
          <p:cNvPr id="18" name="Oval 17"/>
          <p:cNvSpPr/>
          <p:nvPr/>
        </p:nvSpPr>
        <p:spPr>
          <a:xfrm>
            <a:off x="7009397" y="436284"/>
            <a:ext cx="228874" cy="2193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833345" y="874326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003493" y="891885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7180393" y="891885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06933" y="995934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300</a:t>
            </a:r>
            <a:endParaRPr lang="fr-CA" sz="1400" dirty="0"/>
          </a:p>
        </p:txBody>
      </p:sp>
      <p:sp>
        <p:nvSpPr>
          <p:cNvPr id="24" name="Rectangle 23"/>
          <p:cNvSpPr/>
          <p:nvPr/>
        </p:nvSpPr>
        <p:spPr>
          <a:xfrm>
            <a:off x="3878679" y="995934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150</a:t>
            </a:r>
            <a:endParaRPr lang="fr-CA" sz="1400" dirty="0"/>
          </a:p>
        </p:txBody>
      </p:sp>
      <p:sp>
        <p:nvSpPr>
          <p:cNvPr id="25" name="Rectangle 24"/>
          <p:cNvSpPr/>
          <p:nvPr/>
        </p:nvSpPr>
        <p:spPr>
          <a:xfrm>
            <a:off x="774736" y="971620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0</a:t>
            </a:r>
            <a:endParaRPr lang="fr-CA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926544" y="1965090"/>
            <a:ext cx="6548265" cy="8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833345" y="1936722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003493" y="1954281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180393" y="1954281"/>
            <a:ext cx="1863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06933" y="205833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300</a:t>
            </a:r>
            <a:endParaRPr lang="fr-CA" sz="1400" dirty="0"/>
          </a:p>
        </p:txBody>
      </p:sp>
      <p:sp>
        <p:nvSpPr>
          <p:cNvPr id="31" name="Rectangle 30"/>
          <p:cNvSpPr/>
          <p:nvPr/>
        </p:nvSpPr>
        <p:spPr>
          <a:xfrm>
            <a:off x="3878679" y="205833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150</a:t>
            </a:r>
            <a:endParaRPr lang="fr-CA" sz="1400" dirty="0"/>
          </a:p>
        </p:txBody>
      </p:sp>
      <p:sp>
        <p:nvSpPr>
          <p:cNvPr id="32" name="Rectangle 31"/>
          <p:cNvSpPr/>
          <p:nvPr/>
        </p:nvSpPr>
        <p:spPr>
          <a:xfrm>
            <a:off x="774736" y="2034015"/>
            <a:ext cx="288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 smtClean="0">
                <a:solidFill>
                  <a:prstClr val="black"/>
                </a:solidFill>
              </a:rPr>
              <a:t>0</a:t>
            </a:r>
            <a:endParaRPr lang="fr-CA" sz="1400" dirty="0"/>
          </a:p>
        </p:txBody>
      </p:sp>
      <p:sp>
        <p:nvSpPr>
          <p:cNvPr id="33" name="Oval 32"/>
          <p:cNvSpPr/>
          <p:nvPr/>
        </p:nvSpPr>
        <p:spPr>
          <a:xfrm>
            <a:off x="7361348" y="1373475"/>
            <a:ext cx="145877" cy="14587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66845" y="1381579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91299" y="1446413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648171" y="1640917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18361" y="1640917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037177" y="1640917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31680" y="1640917"/>
            <a:ext cx="145877" cy="14587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34287" y="1640917"/>
            <a:ext cx="145877" cy="14587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7604477" y="1640917"/>
            <a:ext cx="145877" cy="14587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5379" y="1640917"/>
            <a:ext cx="145877" cy="145877"/>
          </a:xfrm>
          <a:prstGeom prst="ellipse">
            <a:avLst/>
          </a:prstGeom>
          <a:solidFill>
            <a:srgbClr val="FF000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259165" y="1640917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680588" y="1438310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53669" y="1632812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834570" y="1268120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510399" y="1486935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7029073" y="1243806"/>
            <a:ext cx="145877" cy="145877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776183" y="2663291"/>
            <a:ext cx="3888424" cy="1828799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fr-CA" dirty="0"/>
          </a:p>
        </p:txBody>
      </p:sp>
      <p:sp>
        <p:nvSpPr>
          <p:cNvPr id="58" name="Flowchart: Alternate Process 57"/>
          <p:cNvSpPr/>
          <p:nvPr/>
        </p:nvSpPr>
        <p:spPr>
          <a:xfrm>
            <a:off x="1855433" y="3089416"/>
            <a:ext cx="1882065" cy="89220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Selection of a</a:t>
            </a:r>
          </a:p>
          <a:p>
            <a:pPr algn="ctr"/>
            <a:r>
              <a:rPr lang="en-CA" dirty="0" smtClean="0"/>
              <a:t>Branching Point</a:t>
            </a:r>
            <a:endParaRPr lang="en-CA" dirty="0"/>
          </a:p>
        </p:txBody>
      </p:sp>
      <p:cxnSp>
        <p:nvCxnSpPr>
          <p:cNvPr id="61" name="Straight Arrow Connector 60"/>
          <p:cNvCxnSpPr>
            <a:endCxn id="58" idx="0"/>
          </p:cNvCxnSpPr>
          <p:nvPr/>
        </p:nvCxnSpPr>
        <p:spPr>
          <a:xfrm rot="5400000">
            <a:off x="2552337" y="2765388"/>
            <a:ext cx="568158" cy="7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4838330" y="2805327"/>
            <a:ext cx="3675356" cy="1473700"/>
            <a:chOff x="3630967" y="4722914"/>
            <a:chExt cx="3675356" cy="1473700"/>
          </a:xfrm>
        </p:grpSpPr>
        <p:sp>
          <p:nvSpPr>
            <p:cNvPr id="119" name="TextBox 118"/>
            <p:cNvSpPr txBox="1"/>
            <p:nvPr/>
          </p:nvSpPr>
          <p:spPr>
            <a:xfrm>
              <a:off x="3630967" y="4722914"/>
              <a:ext cx="850006" cy="261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b="1" dirty="0" smtClean="0">
                  <a:solidFill>
                    <a:schemeClr val="tx2"/>
                  </a:solidFill>
                </a:rPr>
                <a:t>Initial State</a:t>
              </a:r>
              <a:endParaRPr lang="fr-CA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627313" y="4734149"/>
              <a:ext cx="775456" cy="261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b="1" dirty="0" smtClean="0">
                  <a:solidFill>
                    <a:schemeClr val="tx2"/>
                  </a:solidFill>
                </a:rPr>
                <a:t>Goal State</a:t>
              </a:r>
              <a:endParaRPr lang="fr-CA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663081" y="5139450"/>
              <a:ext cx="1660658" cy="1057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22" name="Straight Connector 121"/>
            <p:cNvCxnSpPr/>
            <p:nvPr/>
          </p:nvCxnSpPr>
          <p:spPr>
            <a:xfrm rot="5400000">
              <a:off x="4074281" y="5538289"/>
              <a:ext cx="7976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63082" y="5645877"/>
              <a:ext cx="1456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146656" y="5645877"/>
              <a:ext cx="17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3996588" y="5142371"/>
              <a:ext cx="177084" cy="506425"/>
              <a:chOff x="1855437" y="2281561"/>
              <a:chExt cx="399495" cy="1038688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8" name="Straight Connector 127"/>
            <p:cNvCxnSpPr/>
            <p:nvPr/>
          </p:nvCxnSpPr>
          <p:spPr>
            <a:xfrm>
              <a:off x="4404869" y="5645877"/>
              <a:ext cx="1456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4781177" y="5139450"/>
              <a:ext cx="177084" cy="506425"/>
              <a:chOff x="3471177" y="2281561"/>
              <a:chExt cx="399495" cy="1038688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3663082" y="5095137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1</a:t>
              </a:r>
              <a:endParaRPr lang="fr-CA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75111" y="5098058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2</a:t>
              </a:r>
              <a:endParaRPr lang="fr-CA" baseline="-250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472256" y="5095137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3</a:t>
              </a:r>
              <a:endParaRPr lang="fr-CA" baseline="-250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853043" y="5095137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4</a:t>
              </a:r>
              <a:endParaRPr lang="fr-CA" baseline="-25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663082" y="5877895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5</a:t>
              </a:r>
              <a:endParaRPr lang="fr-CA" baseline="-25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64129" y="5871526"/>
              <a:ext cx="204553" cy="263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dirty="0" smtClean="0"/>
                <a:t>r</a:t>
              </a:r>
              <a:r>
                <a:rPr lang="fr-CA" baseline="-25000" dirty="0" smtClean="0"/>
                <a:t>6</a:t>
              </a:r>
              <a:endParaRPr lang="fr-CA" baseline="-25000" dirty="0"/>
            </a:p>
          </p:txBody>
        </p:sp>
        <p:grpSp>
          <p:nvGrpSpPr>
            <p:cNvPr id="139" name="Group 138"/>
            <p:cNvGrpSpPr/>
            <p:nvPr/>
          </p:nvGrpSpPr>
          <p:grpSpPr>
            <a:xfrm rot="16200000">
              <a:off x="3673175" y="5394678"/>
              <a:ext cx="416349" cy="261541"/>
              <a:chOff x="1513962" y="5391154"/>
              <a:chExt cx="941492" cy="562826"/>
            </a:xfrm>
          </p:grpSpPr>
          <p:sp>
            <p:nvSpPr>
              <p:cNvPr id="140" name="Freeform 23"/>
              <p:cNvSpPr>
                <a:spLocks/>
              </p:cNvSpPr>
              <p:nvPr/>
            </p:nvSpPr>
            <p:spPr bwMode="auto">
              <a:xfrm>
                <a:off x="1513962" y="5484959"/>
                <a:ext cx="752152" cy="376954"/>
              </a:xfrm>
              <a:custGeom>
                <a:avLst/>
                <a:gdLst>
                  <a:gd name="T0" fmla="*/ 18 w 1237"/>
                  <a:gd name="T1" fmla="*/ 0 h 619"/>
                  <a:gd name="T2" fmla="*/ 18 w 1237"/>
                  <a:gd name="T3" fmla="*/ 0 h 619"/>
                  <a:gd name="T4" fmla="*/ 18 w 1237"/>
                  <a:gd name="T5" fmla="*/ 0 h 619"/>
                  <a:gd name="T6" fmla="*/ 18 w 1237"/>
                  <a:gd name="T7" fmla="*/ 0 h 619"/>
                  <a:gd name="T8" fmla="*/ 18 w 1237"/>
                  <a:gd name="T9" fmla="*/ 0 h 619"/>
                  <a:gd name="T10" fmla="*/ 19 w 1237"/>
                  <a:gd name="T11" fmla="*/ 0 h 619"/>
                  <a:gd name="T12" fmla="*/ 19 w 1237"/>
                  <a:gd name="T13" fmla="*/ 1 h 619"/>
                  <a:gd name="T14" fmla="*/ 19 w 1237"/>
                  <a:gd name="T15" fmla="*/ 1 h 619"/>
                  <a:gd name="T16" fmla="*/ 19 w 1237"/>
                  <a:gd name="T17" fmla="*/ 1 h 619"/>
                  <a:gd name="T18" fmla="*/ 19 w 1237"/>
                  <a:gd name="T19" fmla="*/ 8 h 619"/>
                  <a:gd name="T20" fmla="*/ 19 w 1237"/>
                  <a:gd name="T21" fmla="*/ 9 h 619"/>
                  <a:gd name="T22" fmla="*/ 19 w 1237"/>
                  <a:gd name="T23" fmla="*/ 9 h 619"/>
                  <a:gd name="T24" fmla="*/ 18 w 1237"/>
                  <a:gd name="T25" fmla="*/ 9 h 619"/>
                  <a:gd name="T26" fmla="*/ 18 w 1237"/>
                  <a:gd name="T27" fmla="*/ 9 h 619"/>
                  <a:gd name="T28" fmla="*/ 18 w 1237"/>
                  <a:gd name="T29" fmla="*/ 9 h 619"/>
                  <a:gd name="T30" fmla="*/ 18 w 1237"/>
                  <a:gd name="T31" fmla="*/ 9 h 619"/>
                  <a:gd name="T32" fmla="*/ 18 w 1237"/>
                  <a:gd name="T33" fmla="*/ 9 h 619"/>
                  <a:gd name="T34" fmla="*/ 1 w 1237"/>
                  <a:gd name="T35" fmla="*/ 9 h 619"/>
                  <a:gd name="T36" fmla="*/ 1 w 1237"/>
                  <a:gd name="T37" fmla="*/ 9 h 619"/>
                  <a:gd name="T38" fmla="*/ 1 w 1237"/>
                  <a:gd name="T39" fmla="*/ 9 h 619"/>
                  <a:gd name="T40" fmla="*/ 0 w 1237"/>
                  <a:gd name="T41" fmla="*/ 9 h 619"/>
                  <a:gd name="T42" fmla="*/ 0 w 1237"/>
                  <a:gd name="T43" fmla="*/ 9 h 619"/>
                  <a:gd name="T44" fmla="*/ 0 w 1237"/>
                  <a:gd name="T45" fmla="*/ 9 h 619"/>
                  <a:gd name="T46" fmla="*/ 0 w 1237"/>
                  <a:gd name="T47" fmla="*/ 9 h 619"/>
                  <a:gd name="T48" fmla="*/ 0 w 1237"/>
                  <a:gd name="T49" fmla="*/ 8 h 619"/>
                  <a:gd name="T50" fmla="*/ 0 w 1237"/>
                  <a:gd name="T51" fmla="*/ 8 h 619"/>
                  <a:gd name="T52" fmla="*/ 0 w 1237"/>
                  <a:gd name="T53" fmla="*/ 1 h 619"/>
                  <a:gd name="T54" fmla="*/ 0 w 1237"/>
                  <a:gd name="T55" fmla="*/ 1 h 619"/>
                  <a:gd name="T56" fmla="*/ 0 w 1237"/>
                  <a:gd name="T57" fmla="*/ 1 h 619"/>
                  <a:gd name="T58" fmla="*/ 0 w 1237"/>
                  <a:gd name="T59" fmla="*/ 0 h 619"/>
                  <a:gd name="T60" fmla="*/ 0 w 1237"/>
                  <a:gd name="T61" fmla="*/ 0 h 619"/>
                  <a:gd name="T62" fmla="*/ 1 w 1237"/>
                  <a:gd name="T63" fmla="*/ 0 h 619"/>
                  <a:gd name="T64" fmla="*/ 1 w 1237"/>
                  <a:gd name="T65" fmla="*/ 0 h 619"/>
                  <a:gd name="T66" fmla="*/ 1 w 1237"/>
                  <a:gd name="T67" fmla="*/ 0 h 6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37"/>
                  <a:gd name="T103" fmla="*/ 0 h 619"/>
                  <a:gd name="T104" fmla="*/ 1237 w 1237"/>
                  <a:gd name="T105" fmla="*/ 619 h 6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37" h="619">
                    <a:moveTo>
                      <a:pt x="79" y="0"/>
                    </a:moveTo>
                    <a:lnTo>
                      <a:pt x="1160" y="0"/>
                    </a:lnTo>
                    <a:lnTo>
                      <a:pt x="1168" y="0"/>
                    </a:lnTo>
                    <a:lnTo>
                      <a:pt x="1176" y="1"/>
                    </a:lnTo>
                    <a:lnTo>
                      <a:pt x="1182" y="4"/>
                    </a:lnTo>
                    <a:lnTo>
                      <a:pt x="1190" y="6"/>
                    </a:lnTo>
                    <a:lnTo>
                      <a:pt x="1197" y="8"/>
                    </a:lnTo>
                    <a:lnTo>
                      <a:pt x="1204" y="12"/>
                    </a:lnTo>
                    <a:lnTo>
                      <a:pt x="1209" y="16"/>
                    </a:lnTo>
                    <a:lnTo>
                      <a:pt x="1215" y="20"/>
                    </a:lnTo>
                    <a:lnTo>
                      <a:pt x="1219" y="25"/>
                    </a:lnTo>
                    <a:lnTo>
                      <a:pt x="1224" y="31"/>
                    </a:lnTo>
                    <a:lnTo>
                      <a:pt x="1228" y="36"/>
                    </a:lnTo>
                    <a:lnTo>
                      <a:pt x="1232" y="42"/>
                    </a:lnTo>
                    <a:lnTo>
                      <a:pt x="1234" y="49"/>
                    </a:lnTo>
                    <a:lnTo>
                      <a:pt x="1236" y="54"/>
                    </a:lnTo>
                    <a:lnTo>
                      <a:pt x="1237" y="61"/>
                    </a:lnTo>
                    <a:lnTo>
                      <a:pt x="1237" y="69"/>
                    </a:lnTo>
                    <a:lnTo>
                      <a:pt x="1237" y="551"/>
                    </a:lnTo>
                    <a:lnTo>
                      <a:pt x="1237" y="558"/>
                    </a:lnTo>
                    <a:lnTo>
                      <a:pt x="1236" y="565"/>
                    </a:lnTo>
                    <a:lnTo>
                      <a:pt x="1234" y="572"/>
                    </a:lnTo>
                    <a:lnTo>
                      <a:pt x="1232" y="577"/>
                    </a:lnTo>
                    <a:lnTo>
                      <a:pt x="1228" y="583"/>
                    </a:lnTo>
                    <a:lnTo>
                      <a:pt x="1224" y="588"/>
                    </a:lnTo>
                    <a:lnTo>
                      <a:pt x="1219" y="594"/>
                    </a:lnTo>
                    <a:lnTo>
                      <a:pt x="1215" y="599"/>
                    </a:lnTo>
                    <a:lnTo>
                      <a:pt x="1209" y="603"/>
                    </a:lnTo>
                    <a:lnTo>
                      <a:pt x="1204" y="608"/>
                    </a:lnTo>
                    <a:lnTo>
                      <a:pt x="1197" y="611"/>
                    </a:lnTo>
                    <a:lnTo>
                      <a:pt x="1190" y="613"/>
                    </a:lnTo>
                    <a:lnTo>
                      <a:pt x="1182" y="616"/>
                    </a:lnTo>
                    <a:lnTo>
                      <a:pt x="1176" y="618"/>
                    </a:lnTo>
                    <a:lnTo>
                      <a:pt x="1168" y="619"/>
                    </a:lnTo>
                    <a:lnTo>
                      <a:pt x="1160" y="619"/>
                    </a:lnTo>
                    <a:lnTo>
                      <a:pt x="79" y="619"/>
                    </a:lnTo>
                    <a:lnTo>
                      <a:pt x="71" y="619"/>
                    </a:lnTo>
                    <a:lnTo>
                      <a:pt x="63" y="618"/>
                    </a:lnTo>
                    <a:lnTo>
                      <a:pt x="55" y="616"/>
                    </a:lnTo>
                    <a:lnTo>
                      <a:pt x="48" y="613"/>
                    </a:lnTo>
                    <a:lnTo>
                      <a:pt x="42" y="611"/>
                    </a:lnTo>
                    <a:lnTo>
                      <a:pt x="35" y="608"/>
                    </a:lnTo>
                    <a:lnTo>
                      <a:pt x="29" y="603"/>
                    </a:lnTo>
                    <a:lnTo>
                      <a:pt x="24" y="599"/>
                    </a:lnTo>
                    <a:lnTo>
                      <a:pt x="18" y="594"/>
                    </a:lnTo>
                    <a:lnTo>
                      <a:pt x="14" y="588"/>
                    </a:lnTo>
                    <a:lnTo>
                      <a:pt x="10" y="583"/>
                    </a:lnTo>
                    <a:lnTo>
                      <a:pt x="7" y="577"/>
                    </a:lnTo>
                    <a:lnTo>
                      <a:pt x="5" y="572"/>
                    </a:lnTo>
                    <a:lnTo>
                      <a:pt x="2" y="565"/>
                    </a:lnTo>
                    <a:lnTo>
                      <a:pt x="1" y="558"/>
                    </a:lnTo>
                    <a:lnTo>
                      <a:pt x="0" y="551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2" y="54"/>
                    </a:lnTo>
                    <a:lnTo>
                      <a:pt x="5" y="49"/>
                    </a:lnTo>
                    <a:lnTo>
                      <a:pt x="7" y="42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8" y="25"/>
                    </a:lnTo>
                    <a:lnTo>
                      <a:pt x="24" y="20"/>
                    </a:lnTo>
                    <a:lnTo>
                      <a:pt x="29" y="16"/>
                    </a:lnTo>
                    <a:lnTo>
                      <a:pt x="35" y="12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5" y="4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C2C1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1" name="Freeform 24"/>
              <p:cNvSpPr>
                <a:spLocks/>
              </p:cNvSpPr>
              <p:nvPr/>
            </p:nvSpPr>
            <p:spPr bwMode="auto">
              <a:xfrm>
                <a:off x="1513962" y="5484959"/>
                <a:ext cx="752152" cy="376954"/>
              </a:xfrm>
              <a:custGeom>
                <a:avLst/>
                <a:gdLst>
                  <a:gd name="T0" fmla="*/ 18 w 1237"/>
                  <a:gd name="T1" fmla="*/ 0 h 619"/>
                  <a:gd name="T2" fmla="*/ 18 w 1237"/>
                  <a:gd name="T3" fmla="*/ 0 h 619"/>
                  <a:gd name="T4" fmla="*/ 18 w 1237"/>
                  <a:gd name="T5" fmla="*/ 0 h 619"/>
                  <a:gd name="T6" fmla="*/ 18 w 1237"/>
                  <a:gd name="T7" fmla="*/ 0 h 619"/>
                  <a:gd name="T8" fmla="*/ 18 w 1237"/>
                  <a:gd name="T9" fmla="*/ 0 h 619"/>
                  <a:gd name="T10" fmla="*/ 19 w 1237"/>
                  <a:gd name="T11" fmla="*/ 0 h 619"/>
                  <a:gd name="T12" fmla="*/ 19 w 1237"/>
                  <a:gd name="T13" fmla="*/ 1 h 619"/>
                  <a:gd name="T14" fmla="*/ 19 w 1237"/>
                  <a:gd name="T15" fmla="*/ 1 h 619"/>
                  <a:gd name="T16" fmla="*/ 19 w 1237"/>
                  <a:gd name="T17" fmla="*/ 1 h 619"/>
                  <a:gd name="T18" fmla="*/ 19 w 1237"/>
                  <a:gd name="T19" fmla="*/ 8 h 619"/>
                  <a:gd name="T20" fmla="*/ 19 w 1237"/>
                  <a:gd name="T21" fmla="*/ 9 h 619"/>
                  <a:gd name="T22" fmla="*/ 19 w 1237"/>
                  <a:gd name="T23" fmla="*/ 9 h 619"/>
                  <a:gd name="T24" fmla="*/ 18 w 1237"/>
                  <a:gd name="T25" fmla="*/ 9 h 619"/>
                  <a:gd name="T26" fmla="*/ 18 w 1237"/>
                  <a:gd name="T27" fmla="*/ 9 h 619"/>
                  <a:gd name="T28" fmla="*/ 18 w 1237"/>
                  <a:gd name="T29" fmla="*/ 9 h 619"/>
                  <a:gd name="T30" fmla="*/ 18 w 1237"/>
                  <a:gd name="T31" fmla="*/ 9 h 619"/>
                  <a:gd name="T32" fmla="*/ 18 w 1237"/>
                  <a:gd name="T33" fmla="*/ 9 h 619"/>
                  <a:gd name="T34" fmla="*/ 1 w 1237"/>
                  <a:gd name="T35" fmla="*/ 9 h 619"/>
                  <a:gd name="T36" fmla="*/ 1 w 1237"/>
                  <a:gd name="T37" fmla="*/ 9 h 619"/>
                  <a:gd name="T38" fmla="*/ 1 w 1237"/>
                  <a:gd name="T39" fmla="*/ 9 h 619"/>
                  <a:gd name="T40" fmla="*/ 0 w 1237"/>
                  <a:gd name="T41" fmla="*/ 9 h 619"/>
                  <a:gd name="T42" fmla="*/ 0 w 1237"/>
                  <a:gd name="T43" fmla="*/ 9 h 619"/>
                  <a:gd name="T44" fmla="*/ 0 w 1237"/>
                  <a:gd name="T45" fmla="*/ 9 h 619"/>
                  <a:gd name="T46" fmla="*/ 0 w 1237"/>
                  <a:gd name="T47" fmla="*/ 9 h 619"/>
                  <a:gd name="T48" fmla="*/ 0 w 1237"/>
                  <a:gd name="T49" fmla="*/ 8 h 619"/>
                  <a:gd name="T50" fmla="*/ 0 w 1237"/>
                  <a:gd name="T51" fmla="*/ 8 h 619"/>
                  <a:gd name="T52" fmla="*/ 0 w 1237"/>
                  <a:gd name="T53" fmla="*/ 1 h 619"/>
                  <a:gd name="T54" fmla="*/ 0 w 1237"/>
                  <a:gd name="T55" fmla="*/ 1 h 619"/>
                  <a:gd name="T56" fmla="*/ 0 w 1237"/>
                  <a:gd name="T57" fmla="*/ 1 h 619"/>
                  <a:gd name="T58" fmla="*/ 0 w 1237"/>
                  <a:gd name="T59" fmla="*/ 0 h 619"/>
                  <a:gd name="T60" fmla="*/ 0 w 1237"/>
                  <a:gd name="T61" fmla="*/ 0 h 619"/>
                  <a:gd name="T62" fmla="*/ 1 w 1237"/>
                  <a:gd name="T63" fmla="*/ 0 h 619"/>
                  <a:gd name="T64" fmla="*/ 1 w 1237"/>
                  <a:gd name="T65" fmla="*/ 0 h 619"/>
                  <a:gd name="T66" fmla="*/ 1 w 1237"/>
                  <a:gd name="T67" fmla="*/ 0 h 6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37"/>
                  <a:gd name="T103" fmla="*/ 0 h 619"/>
                  <a:gd name="T104" fmla="*/ 1237 w 1237"/>
                  <a:gd name="T105" fmla="*/ 619 h 6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37" h="619">
                    <a:moveTo>
                      <a:pt x="79" y="0"/>
                    </a:moveTo>
                    <a:lnTo>
                      <a:pt x="1160" y="0"/>
                    </a:lnTo>
                    <a:lnTo>
                      <a:pt x="1168" y="0"/>
                    </a:lnTo>
                    <a:lnTo>
                      <a:pt x="1176" y="1"/>
                    </a:lnTo>
                    <a:lnTo>
                      <a:pt x="1182" y="4"/>
                    </a:lnTo>
                    <a:lnTo>
                      <a:pt x="1190" y="6"/>
                    </a:lnTo>
                    <a:lnTo>
                      <a:pt x="1197" y="8"/>
                    </a:lnTo>
                    <a:lnTo>
                      <a:pt x="1204" y="12"/>
                    </a:lnTo>
                    <a:lnTo>
                      <a:pt x="1209" y="16"/>
                    </a:lnTo>
                    <a:lnTo>
                      <a:pt x="1215" y="20"/>
                    </a:lnTo>
                    <a:lnTo>
                      <a:pt x="1219" y="25"/>
                    </a:lnTo>
                    <a:lnTo>
                      <a:pt x="1224" y="31"/>
                    </a:lnTo>
                    <a:lnTo>
                      <a:pt x="1228" y="36"/>
                    </a:lnTo>
                    <a:lnTo>
                      <a:pt x="1232" y="42"/>
                    </a:lnTo>
                    <a:lnTo>
                      <a:pt x="1234" y="49"/>
                    </a:lnTo>
                    <a:lnTo>
                      <a:pt x="1236" y="54"/>
                    </a:lnTo>
                    <a:lnTo>
                      <a:pt x="1237" y="61"/>
                    </a:lnTo>
                    <a:lnTo>
                      <a:pt x="1237" y="69"/>
                    </a:lnTo>
                    <a:lnTo>
                      <a:pt x="1237" y="551"/>
                    </a:lnTo>
                    <a:lnTo>
                      <a:pt x="1237" y="558"/>
                    </a:lnTo>
                    <a:lnTo>
                      <a:pt x="1236" y="565"/>
                    </a:lnTo>
                    <a:lnTo>
                      <a:pt x="1234" y="572"/>
                    </a:lnTo>
                    <a:lnTo>
                      <a:pt x="1232" y="577"/>
                    </a:lnTo>
                    <a:lnTo>
                      <a:pt x="1228" y="583"/>
                    </a:lnTo>
                    <a:lnTo>
                      <a:pt x="1224" y="588"/>
                    </a:lnTo>
                    <a:lnTo>
                      <a:pt x="1219" y="594"/>
                    </a:lnTo>
                    <a:lnTo>
                      <a:pt x="1215" y="599"/>
                    </a:lnTo>
                    <a:lnTo>
                      <a:pt x="1209" y="603"/>
                    </a:lnTo>
                    <a:lnTo>
                      <a:pt x="1204" y="608"/>
                    </a:lnTo>
                    <a:lnTo>
                      <a:pt x="1197" y="611"/>
                    </a:lnTo>
                    <a:lnTo>
                      <a:pt x="1190" y="613"/>
                    </a:lnTo>
                    <a:lnTo>
                      <a:pt x="1182" y="616"/>
                    </a:lnTo>
                    <a:lnTo>
                      <a:pt x="1176" y="618"/>
                    </a:lnTo>
                    <a:lnTo>
                      <a:pt x="1168" y="619"/>
                    </a:lnTo>
                    <a:lnTo>
                      <a:pt x="1160" y="619"/>
                    </a:lnTo>
                    <a:lnTo>
                      <a:pt x="79" y="619"/>
                    </a:lnTo>
                    <a:lnTo>
                      <a:pt x="71" y="619"/>
                    </a:lnTo>
                    <a:lnTo>
                      <a:pt x="63" y="618"/>
                    </a:lnTo>
                    <a:lnTo>
                      <a:pt x="55" y="616"/>
                    </a:lnTo>
                    <a:lnTo>
                      <a:pt x="48" y="613"/>
                    </a:lnTo>
                    <a:lnTo>
                      <a:pt x="42" y="611"/>
                    </a:lnTo>
                    <a:lnTo>
                      <a:pt x="35" y="608"/>
                    </a:lnTo>
                    <a:lnTo>
                      <a:pt x="29" y="603"/>
                    </a:lnTo>
                    <a:lnTo>
                      <a:pt x="24" y="599"/>
                    </a:lnTo>
                    <a:lnTo>
                      <a:pt x="18" y="594"/>
                    </a:lnTo>
                    <a:lnTo>
                      <a:pt x="14" y="588"/>
                    </a:lnTo>
                    <a:lnTo>
                      <a:pt x="10" y="583"/>
                    </a:lnTo>
                    <a:lnTo>
                      <a:pt x="7" y="577"/>
                    </a:lnTo>
                    <a:lnTo>
                      <a:pt x="5" y="572"/>
                    </a:lnTo>
                    <a:lnTo>
                      <a:pt x="2" y="565"/>
                    </a:lnTo>
                    <a:lnTo>
                      <a:pt x="1" y="558"/>
                    </a:lnTo>
                    <a:lnTo>
                      <a:pt x="0" y="551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2" y="54"/>
                    </a:lnTo>
                    <a:lnTo>
                      <a:pt x="5" y="49"/>
                    </a:lnTo>
                    <a:lnTo>
                      <a:pt x="7" y="42"/>
                    </a:lnTo>
                    <a:lnTo>
                      <a:pt x="10" y="36"/>
                    </a:lnTo>
                    <a:lnTo>
                      <a:pt x="14" y="31"/>
                    </a:lnTo>
                    <a:lnTo>
                      <a:pt x="18" y="25"/>
                    </a:lnTo>
                    <a:lnTo>
                      <a:pt x="24" y="20"/>
                    </a:lnTo>
                    <a:lnTo>
                      <a:pt x="29" y="16"/>
                    </a:lnTo>
                    <a:lnTo>
                      <a:pt x="35" y="12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5" y="4"/>
                    </a:lnTo>
                    <a:lnTo>
                      <a:pt x="63" y="1"/>
                    </a:lnTo>
                    <a:lnTo>
                      <a:pt x="71" y="0"/>
                    </a:lnTo>
                    <a:lnTo>
                      <a:pt x="79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2" name="Freeform 25"/>
              <p:cNvSpPr>
                <a:spLocks/>
              </p:cNvSpPr>
              <p:nvPr/>
            </p:nvSpPr>
            <p:spPr bwMode="auto">
              <a:xfrm>
                <a:off x="1607764" y="5391154"/>
                <a:ext cx="191078" cy="93804"/>
              </a:xfrm>
              <a:custGeom>
                <a:avLst/>
                <a:gdLst>
                  <a:gd name="T0" fmla="*/ 0 w 310"/>
                  <a:gd name="T1" fmla="*/ 0 h 155"/>
                  <a:gd name="T2" fmla="*/ 5 w 310"/>
                  <a:gd name="T3" fmla="*/ 0 h 155"/>
                  <a:gd name="T4" fmla="*/ 5 w 310"/>
                  <a:gd name="T5" fmla="*/ 0 h 155"/>
                  <a:gd name="T6" fmla="*/ 5 w 310"/>
                  <a:gd name="T7" fmla="*/ 0 h 155"/>
                  <a:gd name="T8" fmla="*/ 5 w 310"/>
                  <a:gd name="T9" fmla="*/ 0 h 155"/>
                  <a:gd name="T10" fmla="*/ 5 w 310"/>
                  <a:gd name="T11" fmla="*/ 0 h 155"/>
                  <a:gd name="T12" fmla="*/ 5 w 310"/>
                  <a:gd name="T13" fmla="*/ 2 h 155"/>
                  <a:gd name="T14" fmla="*/ 5 w 310"/>
                  <a:gd name="T15" fmla="*/ 2 h 155"/>
                  <a:gd name="T16" fmla="*/ 5 w 310"/>
                  <a:gd name="T17" fmla="*/ 2 h 155"/>
                  <a:gd name="T18" fmla="*/ 5 w 310"/>
                  <a:gd name="T19" fmla="*/ 2 h 155"/>
                  <a:gd name="T20" fmla="*/ 5 w 310"/>
                  <a:gd name="T21" fmla="*/ 2 h 155"/>
                  <a:gd name="T22" fmla="*/ 5 w 310"/>
                  <a:gd name="T23" fmla="*/ 2 h 155"/>
                  <a:gd name="T24" fmla="*/ 5 w 310"/>
                  <a:gd name="T25" fmla="*/ 2 h 155"/>
                  <a:gd name="T26" fmla="*/ 0 w 310"/>
                  <a:gd name="T27" fmla="*/ 2 h 155"/>
                  <a:gd name="T28" fmla="*/ 0 w 310"/>
                  <a:gd name="T29" fmla="*/ 2 h 155"/>
                  <a:gd name="T30" fmla="*/ 0 w 310"/>
                  <a:gd name="T31" fmla="*/ 2 h 155"/>
                  <a:gd name="T32" fmla="*/ 0 w 310"/>
                  <a:gd name="T33" fmla="*/ 2 h 155"/>
                  <a:gd name="T34" fmla="*/ 0 w 310"/>
                  <a:gd name="T35" fmla="*/ 2 h 155"/>
                  <a:gd name="T36" fmla="*/ 0 w 310"/>
                  <a:gd name="T37" fmla="*/ 2 h 155"/>
                  <a:gd name="T38" fmla="*/ 0 w 310"/>
                  <a:gd name="T39" fmla="*/ 2 h 155"/>
                  <a:gd name="T40" fmla="*/ 0 w 310"/>
                  <a:gd name="T41" fmla="*/ 2 h 155"/>
                  <a:gd name="T42" fmla="*/ 0 w 310"/>
                  <a:gd name="T43" fmla="*/ 2 h 155"/>
                  <a:gd name="T44" fmla="*/ 0 w 310"/>
                  <a:gd name="T45" fmla="*/ 0 h 155"/>
                  <a:gd name="T46" fmla="*/ 0 w 310"/>
                  <a:gd name="T47" fmla="*/ 0 h 155"/>
                  <a:gd name="T48" fmla="*/ 0 w 310"/>
                  <a:gd name="T49" fmla="*/ 0 h 155"/>
                  <a:gd name="T50" fmla="*/ 0 w 310"/>
                  <a:gd name="T51" fmla="*/ 0 h 155"/>
                  <a:gd name="T52" fmla="*/ 0 w 310"/>
                  <a:gd name="T53" fmla="*/ 0 h 155"/>
                  <a:gd name="T54" fmla="*/ 0 w 310"/>
                  <a:gd name="T55" fmla="*/ 0 h 155"/>
                  <a:gd name="T56" fmla="*/ 0 w 310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55"/>
                  <a:gd name="T89" fmla="*/ 310 w 310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55">
                    <a:moveTo>
                      <a:pt x="15" y="0"/>
                    </a:moveTo>
                    <a:lnTo>
                      <a:pt x="295" y="0"/>
                    </a:lnTo>
                    <a:lnTo>
                      <a:pt x="301" y="2"/>
                    </a:lnTo>
                    <a:lnTo>
                      <a:pt x="305" y="5"/>
                    </a:lnTo>
                    <a:lnTo>
                      <a:pt x="308" y="9"/>
                    </a:lnTo>
                    <a:lnTo>
                      <a:pt x="310" y="15"/>
                    </a:lnTo>
                    <a:lnTo>
                      <a:pt x="310" y="141"/>
                    </a:lnTo>
                    <a:lnTo>
                      <a:pt x="308" y="146"/>
                    </a:lnTo>
                    <a:lnTo>
                      <a:pt x="305" y="151"/>
                    </a:lnTo>
                    <a:lnTo>
                      <a:pt x="303" y="153"/>
                    </a:lnTo>
                    <a:lnTo>
                      <a:pt x="301" y="154"/>
                    </a:lnTo>
                    <a:lnTo>
                      <a:pt x="298" y="155"/>
                    </a:lnTo>
                    <a:lnTo>
                      <a:pt x="295" y="155"/>
                    </a:lnTo>
                    <a:lnTo>
                      <a:pt x="15" y="155"/>
                    </a:lnTo>
                    <a:lnTo>
                      <a:pt x="12" y="155"/>
                    </a:lnTo>
                    <a:lnTo>
                      <a:pt x="9" y="154"/>
                    </a:lnTo>
                    <a:lnTo>
                      <a:pt x="7" y="153"/>
                    </a:lnTo>
                    <a:lnTo>
                      <a:pt x="4" y="151"/>
                    </a:lnTo>
                    <a:lnTo>
                      <a:pt x="3" y="149"/>
                    </a:lnTo>
                    <a:lnTo>
                      <a:pt x="1" y="146"/>
                    </a:lnTo>
                    <a:lnTo>
                      <a:pt x="1" y="143"/>
                    </a:lnTo>
                    <a:lnTo>
                      <a:pt x="0" y="141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3" name="Freeform 26"/>
              <p:cNvSpPr>
                <a:spLocks/>
              </p:cNvSpPr>
              <p:nvPr/>
            </p:nvSpPr>
            <p:spPr bwMode="auto">
              <a:xfrm>
                <a:off x="1607764" y="5391154"/>
                <a:ext cx="191078" cy="93804"/>
              </a:xfrm>
              <a:custGeom>
                <a:avLst/>
                <a:gdLst>
                  <a:gd name="T0" fmla="*/ 0 w 310"/>
                  <a:gd name="T1" fmla="*/ 0 h 155"/>
                  <a:gd name="T2" fmla="*/ 5 w 310"/>
                  <a:gd name="T3" fmla="*/ 0 h 155"/>
                  <a:gd name="T4" fmla="*/ 5 w 310"/>
                  <a:gd name="T5" fmla="*/ 0 h 155"/>
                  <a:gd name="T6" fmla="*/ 5 w 310"/>
                  <a:gd name="T7" fmla="*/ 0 h 155"/>
                  <a:gd name="T8" fmla="*/ 5 w 310"/>
                  <a:gd name="T9" fmla="*/ 0 h 155"/>
                  <a:gd name="T10" fmla="*/ 5 w 310"/>
                  <a:gd name="T11" fmla="*/ 0 h 155"/>
                  <a:gd name="T12" fmla="*/ 5 w 310"/>
                  <a:gd name="T13" fmla="*/ 2 h 155"/>
                  <a:gd name="T14" fmla="*/ 5 w 310"/>
                  <a:gd name="T15" fmla="*/ 2 h 155"/>
                  <a:gd name="T16" fmla="*/ 5 w 310"/>
                  <a:gd name="T17" fmla="*/ 2 h 155"/>
                  <a:gd name="T18" fmla="*/ 5 w 310"/>
                  <a:gd name="T19" fmla="*/ 2 h 155"/>
                  <a:gd name="T20" fmla="*/ 5 w 310"/>
                  <a:gd name="T21" fmla="*/ 2 h 155"/>
                  <a:gd name="T22" fmla="*/ 5 w 310"/>
                  <a:gd name="T23" fmla="*/ 2 h 155"/>
                  <a:gd name="T24" fmla="*/ 5 w 310"/>
                  <a:gd name="T25" fmla="*/ 2 h 155"/>
                  <a:gd name="T26" fmla="*/ 0 w 310"/>
                  <a:gd name="T27" fmla="*/ 2 h 155"/>
                  <a:gd name="T28" fmla="*/ 0 w 310"/>
                  <a:gd name="T29" fmla="*/ 2 h 155"/>
                  <a:gd name="T30" fmla="*/ 0 w 310"/>
                  <a:gd name="T31" fmla="*/ 2 h 155"/>
                  <a:gd name="T32" fmla="*/ 0 w 310"/>
                  <a:gd name="T33" fmla="*/ 2 h 155"/>
                  <a:gd name="T34" fmla="*/ 0 w 310"/>
                  <a:gd name="T35" fmla="*/ 2 h 155"/>
                  <a:gd name="T36" fmla="*/ 0 w 310"/>
                  <a:gd name="T37" fmla="*/ 2 h 155"/>
                  <a:gd name="T38" fmla="*/ 0 w 310"/>
                  <a:gd name="T39" fmla="*/ 2 h 155"/>
                  <a:gd name="T40" fmla="*/ 0 w 310"/>
                  <a:gd name="T41" fmla="*/ 2 h 155"/>
                  <a:gd name="T42" fmla="*/ 0 w 310"/>
                  <a:gd name="T43" fmla="*/ 2 h 155"/>
                  <a:gd name="T44" fmla="*/ 0 w 310"/>
                  <a:gd name="T45" fmla="*/ 0 h 155"/>
                  <a:gd name="T46" fmla="*/ 0 w 310"/>
                  <a:gd name="T47" fmla="*/ 0 h 155"/>
                  <a:gd name="T48" fmla="*/ 0 w 310"/>
                  <a:gd name="T49" fmla="*/ 0 h 155"/>
                  <a:gd name="T50" fmla="*/ 0 w 310"/>
                  <a:gd name="T51" fmla="*/ 0 h 155"/>
                  <a:gd name="T52" fmla="*/ 0 w 310"/>
                  <a:gd name="T53" fmla="*/ 0 h 155"/>
                  <a:gd name="T54" fmla="*/ 0 w 310"/>
                  <a:gd name="T55" fmla="*/ 0 h 155"/>
                  <a:gd name="T56" fmla="*/ 0 w 310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55"/>
                  <a:gd name="T89" fmla="*/ 310 w 310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55">
                    <a:moveTo>
                      <a:pt x="15" y="0"/>
                    </a:moveTo>
                    <a:lnTo>
                      <a:pt x="295" y="0"/>
                    </a:lnTo>
                    <a:lnTo>
                      <a:pt x="301" y="2"/>
                    </a:lnTo>
                    <a:lnTo>
                      <a:pt x="305" y="5"/>
                    </a:lnTo>
                    <a:lnTo>
                      <a:pt x="308" y="9"/>
                    </a:lnTo>
                    <a:lnTo>
                      <a:pt x="310" y="15"/>
                    </a:lnTo>
                    <a:lnTo>
                      <a:pt x="310" y="141"/>
                    </a:lnTo>
                    <a:lnTo>
                      <a:pt x="308" y="146"/>
                    </a:lnTo>
                    <a:lnTo>
                      <a:pt x="305" y="151"/>
                    </a:lnTo>
                    <a:lnTo>
                      <a:pt x="303" y="153"/>
                    </a:lnTo>
                    <a:lnTo>
                      <a:pt x="301" y="154"/>
                    </a:lnTo>
                    <a:lnTo>
                      <a:pt x="298" y="155"/>
                    </a:lnTo>
                    <a:lnTo>
                      <a:pt x="295" y="155"/>
                    </a:lnTo>
                    <a:lnTo>
                      <a:pt x="15" y="155"/>
                    </a:lnTo>
                    <a:lnTo>
                      <a:pt x="12" y="155"/>
                    </a:lnTo>
                    <a:lnTo>
                      <a:pt x="9" y="154"/>
                    </a:lnTo>
                    <a:lnTo>
                      <a:pt x="7" y="153"/>
                    </a:lnTo>
                    <a:lnTo>
                      <a:pt x="4" y="151"/>
                    </a:lnTo>
                    <a:lnTo>
                      <a:pt x="3" y="149"/>
                    </a:lnTo>
                    <a:lnTo>
                      <a:pt x="1" y="146"/>
                    </a:lnTo>
                    <a:lnTo>
                      <a:pt x="1" y="143"/>
                    </a:lnTo>
                    <a:lnTo>
                      <a:pt x="0" y="141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4" name="Freeform 27"/>
              <p:cNvSpPr>
                <a:spLocks/>
              </p:cNvSpPr>
              <p:nvPr/>
            </p:nvSpPr>
            <p:spPr bwMode="auto">
              <a:xfrm>
                <a:off x="1984708" y="5391154"/>
                <a:ext cx="189341" cy="93804"/>
              </a:xfrm>
              <a:custGeom>
                <a:avLst/>
                <a:gdLst>
                  <a:gd name="T0" fmla="*/ 0 w 309"/>
                  <a:gd name="T1" fmla="*/ 0 h 155"/>
                  <a:gd name="T2" fmla="*/ 5 w 309"/>
                  <a:gd name="T3" fmla="*/ 0 h 155"/>
                  <a:gd name="T4" fmla="*/ 5 w 309"/>
                  <a:gd name="T5" fmla="*/ 0 h 155"/>
                  <a:gd name="T6" fmla="*/ 5 w 309"/>
                  <a:gd name="T7" fmla="*/ 0 h 155"/>
                  <a:gd name="T8" fmla="*/ 5 w 309"/>
                  <a:gd name="T9" fmla="*/ 0 h 155"/>
                  <a:gd name="T10" fmla="*/ 5 w 309"/>
                  <a:gd name="T11" fmla="*/ 0 h 155"/>
                  <a:gd name="T12" fmla="*/ 5 w 309"/>
                  <a:gd name="T13" fmla="*/ 2 h 155"/>
                  <a:gd name="T14" fmla="*/ 5 w 309"/>
                  <a:gd name="T15" fmla="*/ 2 h 155"/>
                  <a:gd name="T16" fmla="*/ 5 w 309"/>
                  <a:gd name="T17" fmla="*/ 2 h 155"/>
                  <a:gd name="T18" fmla="*/ 5 w 309"/>
                  <a:gd name="T19" fmla="*/ 2 h 155"/>
                  <a:gd name="T20" fmla="*/ 5 w 309"/>
                  <a:gd name="T21" fmla="*/ 2 h 155"/>
                  <a:gd name="T22" fmla="*/ 5 w 309"/>
                  <a:gd name="T23" fmla="*/ 2 h 155"/>
                  <a:gd name="T24" fmla="*/ 5 w 309"/>
                  <a:gd name="T25" fmla="*/ 2 h 155"/>
                  <a:gd name="T26" fmla="*/ 0 w 309"/>
                  <a:gd name="T27" fmla="*/ 2 h 155"/>
                  <a:gd name="T28" fmla="*/ 0 w 309"/>
                  <a:gd name="T29" fmla="*/ 2 h 155"/>
                  <a:gd name="T30" fmla="*/ 0 w 309"/>
                  <a:gd name="T31" fmla="*/ 2 h 155"/>
                  <a:gd name="T32" fmla="*/ 0 w 309"/>
                  <a:gd name="T33" fmla="*/ 2 h 155"/>
                  <a:gd name="T34" fmla="*/ 0 w 309"/>
                  <a:gd name="T35" fmla="*/ 2 h 155"/>
                  <a:gd name="T36" fmla="*/ 0 w 309"/>
                  <a:gd name="T37" fmla="*/ 2 h 155"/>
                  <a:gd name="T38" fmla="*/ 0 w 309"/>
                  <a:gd name="T39" fmla="*/ 2 h 155"/>
                  <a:gd name="T40" fmla="*/ 0 w 309"/>
                  <a:gd name="T41" fmla="*/ 2 h 155"/>
                  <a:gd name="T42" fmla="*/ 0 w 309"/>
                  <a:gd name="T43" fmla="*/ 2 h 155"/>
                  <a:gd name="T44" fmla="*/ 0 w 309"/>
                  <a:gd name="T45" fmla="*/ 0 h 155"/>
                  <a:gd name="T46" fmla="*/ 0 w 309"/>
                  <a:gd name="T47" fmla="*/ 0 h 155"/>
                  <a:gd name="T48" fmla="*/ 0 w 309"/>
                  <a:gd name="T49" fmla="*/ 0 h 155"/>
                  <a:gd name="T50" fmla="*/ 0 w 309"/>
                  <a:gd name="T51" fmla="*/ 0 h 155"/>
                  <a:gd name="T52" fmla="*/ 0 w 309"/>
                  <a:gd name="T53" fmla="*/ 0 h 155"/>
                  <a:gd name="T54" fmla="*/ 0 w 309"/>
                  <a:gd name="T55" fmla="*/ 0 h 155"/>
                  <a:gd name="T56" fmla="*/ 0 w 309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9"/>
                  <a:gd name="T88" fmla="*/ 0 h 155"/>
                  <a:gd name="T89" fmla="*/ 309 w 309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9" h="155">
                    <a:moveTo>
                      <a:pt x="15" y="0"/>
                    </a:moveTo>
                    <a:lnTo>
                      <a:pt x="294" y="0"/>
                    </a:lnTo>
                    <a:lnTo>
                      <a:pt x="300" y="2"/>
                    </a:lnTo>
                    <a:lnTo>
                      <a:pt x="304" y="5"/>
                    </a:lnTo>
                    <a:lnTo>
                      <a:pt x="307" y="9"/>
                    </a:lnTo>
                    <a:lnTo>
                      <a:pt x="309" y="15"/>
                    </a:lnTo>
                    <a:lnTo>
                      <a:pt x="309" y="141"/>
                    </a:lnTo>
                    <a:lnTo>
                      <a:pt x="307" y="146"/>
                    </a:lnTo>
                    <a:lnTo>
                      <a:pt x="304" y="151"/>
                    </a:lnTo>
                    <a:lnTo>
                      <a:pt x="303" y="153"/>
                    </a:lnTo>
                    <a:lnTo>
                      <a:pt x="300" y="154"/>
                    </a:lnTo>
                    <a:lnTo>
                      <a:pt x="297" y="155"/>
                    </a:lnTo>
                    <a:lnTo>
                      <a:pt x="294" y="155"/>
                    </a:lnTo>
                    <a:lnTo>
                      <a:pt x="15" y="155"/>
                    </a:lnTo>
                    <a:lnTo>
                      <a:pt x="11" y="155"/>
                    </a:lnTo>
                    <a:lnTo>
                      <a:pt x="9" y="154"/>
                    </a:lnTo>
                    <a:lnTo>
                      <a:pt x="6" y="153"/>
                    </a:lnTo>
                    <a:lnTo>
                      <a:pt x="5" y="151"/>
                    </a:lnTo>
                    <a:lnTo>
                      <a:pt x="2" y="149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5" name="Freeform 28"/>
              <p:cNvSpPr>
                <a:spLocks/>
              </p:cNvSpPr>
              <p:nvPr/>
            </p:nvSpPr>
            <p:spPr bwMode="auto">
              <a:xfrm>
                <a:off x="1984708" y="5391154"/>
                <a:ext cx="189341" cy="93804"/>
              </a:xfrm>
              <a:custGeom>
                <a:avLst/>
                <a:gdLst>
                  <a:gd name="T0" fmla="*/ 0 w 309"/>
                  <a:gd name="T1" fmla="*/ 0 h 155"/>
                  <a:gd name="T2" fmla="*/ 5 w 309"/>
                  <a:gd name="T3" fmla="*/ 0 h 155"/>
                  <a:gd name="T4" fmla="*/ 5 w 309"/>
                  <a:gd name="T5" fmla="*/ 0 h 155"/>
                  <a:gd name="T6" fmla="*/ 5 w 309"/>
                  <a:gd name="T7" fmla="*/ 0 h 155"/>
                  <a:gd name="T8" fmla="*/ 5 w 309"/>
                  <a:gd name="T9" fmla="*/ 0 h 155"/>
                  <a:gd name="T10" fmla="*/ 5 w 309"/>
                  <a:gd name="T11" fmla="*/ 0 h 155"/>
                  <a:gd name="T12" fmla="*/ 5 w 309"/>
                  <a:gd name="T13" fmla="*/ 2 h 155"/>
                  <a:gd name="T14" fmla="*/ 5 w 309"/>
                  <a:gd name="T15" fmla="*/ 2 h 155"/>
                  <a:gd name="T16" fmla="*/ 5 w 309"/>
                  <a:gd name="T17" fmla="*/ 2 h 155"/>
                  <a:gd name="T18" fmla="*/ 5 w 309"/>
                  <a:gd name="T19" fmla="*/ 2 h 155"/>
                  <a:gd name="T20" fmla="*/ 5 w 309"/>
                  <a:gd name="T21" fmla="*/ 2 h 155"/>
                  <a:gd name="T22" fmla="*/ 5 w 309"/>
                  <a:gd name="T23" fmla="*/ 2 h 155"/>
                  <a:gd name="T24" fmla="*/ 5 w 309"/>
                  <a:gd name="T25" fmla="*/ 2 h 155"/>
                  <a:gd name="T26" fmla="*/ 0 w 309"/>
                  <a:gd name="T27" fmla="*/ 2 h 155"/>
                  <a:gd name="T28" fmla="*/ 0 w 309"/>
                  <a:gd name="T29" fmla="*/ 2 h 155"/>
                  <a:gd name="T30" fmla="*/ 0 w 309"/>
                  <a:gd name="T31" fmla="*/ 2 h 155"/>
                  <a:gd name="T32" fmla="*/ 0 w 309"/>
                  <a:gd name="T33" fmla="*/ 2 h 155"/>
                  <a:gd name="T34" fmla="*/ 0 w 309"/>
                  <a:gd name="T35" fmla="*/ 2 h 155"/>
                  <a:gd name="T36" fmla="*/ 0 w 309"/>
                  <a:gd name="T37" fmla="*/ 2 h 155"/>
                  <a:gd name="T38" fmla="*/ 0 w 309"/>
                  <a:gd name="T39" fmla="*/ 2 h 155"/>
                  <a:gd name="T40" fmla="*/ 0 w 309"/>
                  <a:gd name="T41" fmla="*/ 2 h 155"/>
                  <a:gd name="T42" fmla="*/ 0 w 309"/>
                  <a:gd name="T43" fmla="*/ 2 h 155"/>
                  <a:gd name="T44" fmla="*/ 0 w 309"/>
                  <a:gd name="T45" fmla="*/ 0 h 155"/>
                  <a:gd name="T46" fmla="*/ 0 w 309"/>
                  <a:gd name="T47" fmla="*/ 0 h 155"/>
                  <a:gd name="T48" fmla="*/ 0 w 309"/>
                  <a:gd name="T49" fmla="*/ 0 h 155"/>
                  <a:gd name="T50" fmla="*/ 0 w 309"/>
                  <a:gd name="T51" fmla="*/ 0 h 155"/>
                  <a:gd name="T52" fmla="*/ 0 w 309"/>
                  <a:gd name="T53" fmla="*/ 0 h 155"/>
                  <a:gd name="T54" fmla="*/ 0 w 309"/>
                  <a:gd name="T55" fmla="*/ 0 h 155"/>
                  <a:gd name="T56" fmla="*/ 0 w 309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9"/>
                  <a:gd name="T88" fmla="*/ 0 h 155"/>
                  <a:gd name="T89" fmla="*/ 309 w 309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9" h="155">
                    <a:moveTo>
                      <a:pt x="15" y="0"/>
                    </a:moveTo>
                    <a:lnTo>
                      <a:pt x="294" y="0"/>
                    </a:lnTo>
                    <a:lnTo>
                      <a:pt x="300" y="2"/>
                    </a:lnTo>
                    <a:lnTo>
                      <a:pt x="304" y="5"/>
                    </a:lnTo>
                    <a:lnTo>
                      <a:pt x="307" y="9"/>
                    </a:lnTo>
                    <a:lnTo>
                      <a:pt x="309" y="15"/>
                    </a:lnTo>
                    <a:lnTo>
                      <a:pt x="309" y="141"/>
                    </a:lnTo>
                    <a:lnTo>
                      <a:pt x="307" y="146"/>
                    </a:lnTo>
                    <a:lnTo>
                      <a:pt x="304" y="151"/>
                    </a:lnTo>
                    <a:lnTo>
                      <a:pt x="303" y="153"/>
                    </a:lnTo>
                    <a:lnTo>
                      <a:pt x="300" y="154"/>
                    </a:lnTo>
                    <a:lnTo>
                      <a:pt x="297" y="155"/>
                    </a:lnTo>
                    <a:lnTo>
                      <a:pt x="294" y="155"/>
                    </a:lnTo>
                    <a:lnTo>
                      <a:pt x="15" y="155"/>
                    </a:lnTo>
                    <a:lnTo>
                      <a:pt x="11" y="155"/>
                    </a:lnTo>
                    <a:lnTo>
                      <a:pt x="9" y="154"/>
                    </a:lnTo>
                    <a:lnTo>
                      <a:pt x="6" y="153"/>
                    </a:lnTo>
                    <a:lnTo>
                      <a:pt x="5" y="151"/>
                    </a:lnTo>
                    <a:lnTo>
                      <a:pt x="2" y="149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1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6" name="Freeform 29"/>
              <p:cNvSpPr>
                <a:spLocks/>
              </p:cNvSpPr>
              <p:nvPr/>
            </p:nvSpPr>
            <p:spPr bwMode="auto">
              <a:xfrm>
                <a:off x="1607764" y="5861913"/>
                <a:ext cx="191078" cy="92067"/>
              </a:xfrm>
              <a:custGeom>
                <a:avLst/>
                <a:gdLst>
                  <a:gd name="T0" fmla="*/ 0 w 310"/>
                  <a:gd name="T1" fmla="*/ 0 h 155"/>
                  <a:gd name="T2" fmla="*/ 5 w 310"/>
                  <a:gd name="T3" fmla="*/ 0 h 155"/>
                  <a:gd name="T4" fmla="*/ 5 w 310"/>
                  <a:gd name="T5" fmla="*/ 0 h 155"/>
                  <a:gd name="T6" fmla="*/ 5 w 310"/>
                  <a:gd name="T7" fmla="*/ 0 h 155"/>
                  <a:gd name="T8" fmla="*/ 5 w 310"/>
                  <a:gd name="T9" fmla="*/ 0 h 155"/>
                  <a:gd name="T10" fmla="*/ 5 w 310"/>
                  <a:gd name="T11" fmla="*/ 0 h 155"/>
                  <a:gd name="T12" fmla="*/ 5 w 310"/>
                  <a:gd name="T13" fmla="*/ 2 h 155"/>
                  <a:gd name="T14" fmla="*/ 5 w 310"/>
                  <a:gd name="T15" fmla="*/ 2 h 155"/>
                  <a:gd name="T16" fmla="*/ 5 w 310"/>
                  <a:gd name="T17" fmla="*/ 2 h 155"/>
                  <a:gd name="T18" fmla="*/ 5 w 310"/>
                  <a:gd name="T19" fmla="*/ 2 h 155"/>
                  <a:gd name="T20" fmla="*/ 5 w 310"/>
                  <a:gd name="T21" fmla="*/ 2 h 155"/>
                  <a:gd name="T22" fmla="*/ 5 w 310"/>
                  <a:gd name="T23" fmla="*/ 2 h 155"/>
                  <a:gd name="T24" fmla="*/ 5 w 310"/>
                  <a:gd name="T25" fmla="*/ 2 h 155"/>
                  <a:gd name="T26" fmla="*/ 0 w 310"/>
                  <a:gd name="T27" fmla="*/ 2 h 155"/>
                  <a:gd name="T28" fmla="*/ 0 w 310"/>
                  <a:gd name="T29" fmla="*/ 2 h 155"/>
                  <a:gd name="T30" fmla="*/ 0 w 310"/>
                  <a:gd name="T31" fmla="*/ 2 h 155"/>
                  <a:gd name="T32" fmla="*/ 0 w 310"/>
                  <a:gd name="T33" fmla="*/ 2 h 155"/>
                  <a:gd name="T34" fmla="*/ 0 w 310"/>
                  <a:gd name="T35" fmla="*/ 2 h 155"/>
                  <a:gd name="T36" fmla="*/ 0 w 310"/>
                  <a:gd name="T37" fmla="*/ 2 h 155"/>
                  <a:gd name="T38" fmla="*/ 0 w 310"/>
                  <a:gd name="T39" fmla="*/ 2 h 155"/>
                  <a:gd name="T40" fmla="*/ 0 w 310"/>
                  <a:gd name="T41" fmla="*/ 2 h 155"/>
                  <a:gd name="T42" fmla="*/ 0 w 310"/>
                  <a:gd name="T43" fmla="*/ 2 h 155"/>
                  <a:gd name="T44" fmla="*/ 0 w 310"/>
                  <a:gd name="T45" fmla="*/ 0 h 155"/>
                  <a:gd name="T46" fmla="*/ 0 w 310"/>
                  <a:gd name="T47" fmla="*/ 0 h 155"/>
                  <a:gd name="T48" fmla="*/ 0 w 310"/>
                  <a:gd name="T49" fmla="*/ 0 h 155"/>
                  <a:gd name="T50" fmla="*/ 0 w 310"/>
                  <a:gd name="T51" fmla="*/ 0 h 155"/>
                  <a:gd name="T52" fmla="*/ 0 w 310"/>
                  <a:gd name="T53" fmla="*/ 0 h 155"/>
                  <a:gd name="T54" fmla="*/ 0 w 310"/>
                  <a:gd name="T55" fmla="*/ 0 h 155"/>
                  <a:gd name="T56" fmla="*/ 0 w 310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55"/>
                  <a:gd name="T89" fmla="*/ 310 w 310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55">
                    <a:moveTo>
                      <a:pt x="15" y="0"/>
                    </a:moveTo>
                    <a:lnTo>
                      <a:pt x="295" y="0"/>
                    </a:lnTo>
                    <a:lnTo>
                      <a:pt x="301" y="1"/>
                    </a:lnTo>
                    <a:lnTo>
                      <a:pt x="305" y="4"/>
                    </a:lnTo>
                    <a:lnTo>
                      <a:pt x="308" y="9"/>
                    </a:lnTo>
                    <a:lnTo>
                      <a:pt x="310" y="14"/>
                    </a:lnTo>
                    <a:lnTo>
                      <a:pt x="310" y="140"/>
                    </a:lnTo>
                    <a:lnTo>
                      <a:pt x="308" y="146"/>
                    </a:lnTo>
                    <a:lnTo>
                      <a:pt x="305" y="150"/>
                    </a:lnTo>
                    <a:lnTo>
                      <a:pt x="303" y="152"/>
                    </a:lnTo>
                    <a:lnTo>
                      <a:pt x="301" y="153"/>
                    </a:lnTo>
                    <a:lnTo>
                      <a:pt x="298" y="155"/>
                    </a:lnTo>
                    <a:lnTo>
                      <a:pt x="295" y="155"/>
                    </a:lnTo>
                    <a:lnTo>
                      <a:pt x="15" y="155"/>
                    </a:lnTo>
                    <a:lnTo>
                      <a:pt x="12" y="155"/>
                    </a:lnTo>
                    <a:lnTo>
                      <a:pt x="9" y="153"/>
                    </a:lnTo>
                    <a:lnTo>
                      <a:pt x="7" y="152"/>
                    </a:lnTo>
                    <a:lnTo>
                      <a:pt x="4" y="150"/>
                    </a:lnTo>
                    <a:lnTo>
                      <a:pt x="3" y="148"/>
                    </a:lnTo>
                    <a:lnTo>
                      <a:pt x="1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7" name="Freeform 30"/>
              <p:cNvSpPr>
                <a:spLocks/>
              </p:cNvSpPr>
              <p:nvPr/>
            </p:nvSpPr>
            <p:spPr bwMode="auto">
              <a:xfrm>
                <a:off x="1607764" y="5861913"/>
                <a:ext cx="191078" cy="92067"/>
              </a:xfrm>
              <a:custGeom>
                <a:avLst/>
                <a:gdLst>
                  <a:gd name="T0" fmla="*/ 0 w 310"/>
                  <a:gd name="T1" fmla="*/ 0 h 155"/>
                  <a:gd name="T2" fmla="*/ 5 w 310"/>
                  <a:gd name="T3" fmla="*/ 0 h 155"/>
                  <a:gd name="T4" fmla="*/ 5 w 310"/>
                  <a:gd name="T5" fmla="*/ 0 h 155"/>
                  <a:gd name="T6" fmla="*/ 5 w 310"/>
                  <a:gd name="T7" fmla="*/ 0 h 155"/>
                  <a:gd name="T8" fmla="*/ 5 w 310"/>
                  <a:gd name="T9" fmla="*/ 0 h 155"/>
                  <a:gd name="T10" fmla="*/ 5 w 310"/>
                  <a:gd name="T11" fmla="*/ 0 h 155"/>
                  <a:gd name="T12" fmla="*/ 5 w 310"/>
                  <a:gd name="T13" fmla="*/ 2 h 155"/>
                  <a:gd name="T14" fmla="*/ 5 w 310"/>
                  <a:gd name="T15" fmla="*/ 2 h 155"/>
                  <a:gd name="T16" fmla="*/ 5 w 310"/>
                  <a:gd name="T17" fmla="*/ 2 h 155"/>
                  <a:gd name="T18" fmla="*/ 5 w 310"/>
                  <a:gd name="T19" fmla="*/ 2 h 155"/>
                  <a:gd name="T20" fmla="*/ 5 w 310"/>
                  <a:gd name="T21" fmla="*/ 2 h 155"/>
                  <a:gd name="T22" fmla="*/ 5 w 310"/>
                  <a:gd name="T23" fmla="*/ 2 h 155"/>
                  <a:gd name="T24" fmla="*/ 5 w 310"/>
                  <a:gd name="T25" fmla="*/ 2 h 155"/>
                  <a:gd name="T26" fmla="*/ 0 w 310"/>
                  <a:gd name="T27" fmla="*/ 2 h 155"/>
                  <a:gd name="T28" fmla="*/ 0 w 310"/>
                  <a:gd name="T29" fmla="*/ 2 h 155"/>
                  <a:gd name="T30" fmla="*/ 0 w 310"/>
                  <a:gd name="T31" fmla="*/ 2 h 155"/>
                  <a:gd name="T32" fmla="*/ 0 w 310"/>
                  <a:gd name="T33" fmla="*/ 2 h 155"/>
                  <a:gd name="T34" fmla="*/ 0 w 310"/>
                  <a:gd name="T35" fmla="*/ 2 h 155"/>
                  <a:gd name="T36" fmla="*/ 0 w 310"/>
                  <a:gd name="T37" fmla="*/ 2 h 155"/>
                  <a:gd name="T38" fmla="*/ 0 w 310"/>
                  <a:gd name="T39" fmla="*/ 2 h 155"/>
                  <a:gd name="T40" fmla="*/ 0 w 310"/>
                  <a:gd name="T41" fmla="*/ 2 h 155"/>
                  <a:gd name="T42" fmla="*/ 0 w 310"/>
                  <a:gd name="T43" fmla="*/ 2 h 155"/>
                  <a:gd name="T44" fmla="*/ 0 w 310"/>
                  <a:gd name="T45" fmla="*/ 0 h 155"/>
                  <a:gd name="T46" fmla="*/ 0 w 310"/>
                  <a:gd name="T47" fmla="*/ 0 h 155"/>
                  <a:gd name="T48" fmla="*/ 0 w 310"/>
                  <a:gd name="T49" fmla="*/ 0 h 155"/>
                  <a:gd name="T50" fmla="*/ 0 w 310"/>
                  <a:gd name="T51" fmla="*/ 0 h 155"/>
                  <a:gd name="T52" fmla="*/ 0 w 310"/>
                  <a:gd name="T53" fmla="*/ 0 h 155"/>
                  <a:gd name="T54" fmla="*/ 0 w 310"/>
                  <a:gd name="T55" fmla="*/ 0 h 155"/>
                  <a:gd name="T56" fmla="*/ 0 w 310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0"/>
                  <a:gd name="T88" fmla="*/ 0 h 155"/>
                  <a:gd name="T89" fmla="*/ 310 w 310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0" h="155">
                    <a:moveTo>
                      <a:pt x="15" y="0"/>
                    </a:moveTo>
                    <a:lnTo>
                      <a:pt x="295" y="0"/>
                    </a:lnTo>
                    <a:lnTo>
                      <a:pt x="301" y="1"/>
                    </a:lnTo>
                    <a:lnTo>
                      <a:pt x="305" y="4"/>
                    </a:lnTo>
                    <a:lnTo>
                      <a:pt x="308" y="9"/>
                    </a:lnTo>
                    <a:lnTo>
                      <a:pt x="310" y="14"/>
                    </a:lnTo>
                    <a:lnTo>
                      <a:pt x="310" y="140"/>
                    </a:lnTo>
                    <a:lnTo>
                      <a:pt x="308" y="146"/>
                    </a:lnTo>
                    <a:lnTo>
                      <a:pt x="305" y="150"/>
                    </a:lnTo>
                    <a:lnTo>
                      <a:pt x="303" y="152"/>
                    </a:lnTo>
                    <a:lnTo>
                      <a:pt x="301" y="153"/>
                    </a:lnTo>
                    <a:lnTo>
                      <a:pt x="298" y="155"/>
                    </a:lnTo>
                    <a:lnTo>
                      <a:pt x="295" y="155"/>
                    </a:lnTo>
                    <a:lnTo>
                      <a:pt x="15" y="155"/>
                    </a:lnTo>
                    <a:lnTo>
                      <a:pt x="12" y="155"/>
                    </a:lnTo>
                    <a:lnTo>
                      <a:pt x="9" y="153"/>
                    </a:lnTo>
                    <a:lnTo>
                      <a:pt x="7" y="152"/>
                    </a:lnTo>
                    <a:lnTo>
                      <a:pt x="4" y="150"/>
                    </a:lnTo>
                    <a:lnTo>
                      <a:pt x="3" y="148"/>
                    </a:lnTo>
                    <a:lnTo>
                      <a:pt x="1" y="146"/>
                    </a:lnTo>
                    <a:lnTo>
                      <a:pt x="1" y="143"/>
                    </a:lnTo>
                    <a:lnTo>
                      <a:pt x="0" y="140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8" name="Freeform 31"/>
              <p:cNvSpPr>
                <a:spLocks/>
              </p:cNvSpPr>
              <p:nvPr/>
            </p:nvSpPr>
            <p:spPr bwMode="auto">
              <a:xfrm>
                <a:off x="1984708" y="5861913"/>
                <a:ext cx="189341" cy="92067"/>
              </a:xfrm>
              <a:custGeom>
                <a:avLst/>
                <a:gdLst>
                  <a:gd name="T0" fmla="*/ 0 w 309"/>
                  <a:gd name="T1" fmla="*/ 0 h 155"/>
                  <a:gd name="T2" fmla="*/ 5 w 309"/>
                  <a:gd name="T3" fmla="*/ 0 h 155"/>
                  <a:gd name="T4" fmla="*/ 5 w 309"/>
                  <a:gd name="T5" fmla="*/ 0 h 155"/>
                  <a:gd name="T6" fmla="*/ 5 w 309"/>
                  <a:gd name="T7" fmla="*/ 0 h 155"/>
                  <a:gd name="T8" fmla="*/ 5 w 309"/>
                  <a:gd name="T9" fmla="*/ 0 h 155"/>
                  <a:gd name="T10" fmla="*/ 5 w 309"/>
                  <a:gd name="T11" fmla="*/ 0 h 155"/>
                  <a:gd name="T12" fmla="*/ 5 w 309"/>
                  <a:gd name="T13" fmla="*/ 2 h 155"/>
                  <a:gd name="T14" fmla="*/ 5 w 309"/>
                  <a:gd name="T15" fmla="*/ 2 h 155"/>
                  <a:gd name="T16" fmla="*/ 5 w 309"/>
                  <a:gd name="T17" fmla="*/ 2 h 155"/>
                  <a:gd name="T18" fmla="*/ 5 w 309"/>
                  <a:gd name="T19" fmla="*/ 2 h 155"/>
                  <a:gd name="T20" fmla="*/ 5 w 309"/>
                  <a:gd name="T21" fmla="*/ 2 h 155"/>
                  <a:gd name="T22" fmla="*/ 5 w 309"/>
                  <a:gd name="T23" fmla="*/ 2 h 155"/>
                  <a:gd name="T24" fmla="*/ 5 w 309"/>
                  <a:gd name="T25" fmla="*/ 2 h 155"/>
                  <a:gd name="T26" fmla="*/ 0 w 309"/>
                  <a:gd name="T27" fmla="*/ 2 h 155"/>
                  <a:gd name="T28" fmla="*/ 0 w 309"/>
                  <a:gd name="T29" fmla="*/ 2 h 155"/>
                  <a:gd name="T30" fmla="*/ 0 w 309"/>
                  <a:gd name="T31" fmla="*/ 2 h 155"/>
                  <a:gd name="T32" fmla="*/ 0 w 309"/>
                  <a:gd name="T33" fmla="*/ 2 h 155"/>
                  <a:gd name="T34" fmla="*/ 0 w 309"/>
                  <a:gd name="T35" fmla="*/ 2 h 155"/>
                  <a:gd name="T36" fmla="*/ 0 w 309"/>
                  <a:gd name="T37" fmla="*/ 2 h 155"/>
                  <a:gd name="T38" fmla="*/ 0 w 309"/>
                  <a:gd name="T39" fmla="*/ 2 h 155"/>
                  <a:gd name="T40" fmla="*/ 0 w 309"/>
                  <a:gd name="T41" fmla="*/ 2 h 155"/>
                  <a:gd name="T42" fmla="*/ 0 w 309"/>
                  <a:gd name="T43" fmla="*/ 2 h 155"/>
                  <a:gd name="T44" fmla="*/ 0 w 309"/>
                  <a:gd name="T45" fmla="*/ 0 h 155"/>
                  <a:gd name="T46" fmla="*/ 0 w 309"/>
                  <a:gd name="T47" fmla="*/ 0 h 155"/>
                  <a:gd name="T48" fmla="*/ 0 w 309"/>
                  <a:gd name="T49" fmla="*/ 0 h 155"/>
                  <a:gd name="T50" fmla="*/ 0 w 309"/>
                  <a:gd name="T51" fmla="*/ 0 h 155"/>
                  <a:gd name="T52" fmla="*/ 0 w 309"/>
                  <a:gd name="T53" fmla="*/ 0 h 155"/>
                  <a:gd name="T54" fmla="*/ 0 w 309"/>
                  <a:gd name="T55" fmla="*/ 0 h 155"/>
                  <a:gd name="T56" fmla="*/ 0 w 309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9"/>
                  <a:gd name="T88" fmla="*/ 0 h 155"/>
                  <a:gd name="T89" fmla="*/ 309 w 309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9" h="155">
                    <a:moveTo>
                      <a:pt x="15" y="0"/>
                    </a:moveTo>
                    <a:lnTo>
                      <a:pt x="294" y="0"/>
                    </a:lnTo>
                    <a:lnTo>
                      <a:pt x="300" y="1"/>
                    </a:lnTo>
                    <a:lnTo>
                      <a:pt x="304" y="4"/>
                    </a:lnTo>
                    <a:lnTo>
                      <a:pt x="307" y="9"/>
                    </a:lnTo>
                    <a:lnTo>
                      <a:pt x="309" y="14"/>
                    </a:lnTo>
                    <a:lnTo>
                      <a:pt x="309" y="140"/>
                    </a:lnTo>
                    <a:lnTo>
                      <a:pt x="307" y="146"/>
                    </a:lnTo>
                    <a:lnTo>
                      <a:pt x="304" y="150"/>
                    </a:lnTo>
                    <a:lnTo>
                      <a:pt x="303" y="152"/>
                    </a:lnTo>
                    <a:lnTo>
                      <a:pt x="300" y="153"/>
                    </a:lnTo>
                    <a:lnTo>
                      <a:pt x="297" y="155"/>
                    </a:lnTo>
                    <a:lnTo>
                      <a:pt x="294" y="155"/>
                    </a:lnTo>
                    <a:lnTo>
                      <a:pt x="15" y="155"/>
                    </a:lnTo>
                    <a:lnTo>
                      <a:pt x="11" y="155"/>
                    </a:lnTo>
                    <a:lnTo>
                      <a:pt x="9" y="153"/>
                    </a:lnTo>
                    <a:lnTo>
                      <a:pt x="6" y="152"/>
                    </a:lnTo>
                    <a:lnTo>
                      <a:pt x="5" y="150"/>
                    </a:lnTo>
                    <a:lnTo>
                      <a:pt x="2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05D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49" name="Freeform 32"/>
              <p:cNvSpPr>
                <a:spLocks/>
              </p:cNvSpPr>
              <p:nvPr/>
            </p:nvSpPr>
            <p:spPr bwMode="auto">
              <a:xfrm>
                <a:off x="1984708" y="5861913"/>
                <a:ext cx="189341" cy="92067"/>
              </a:xfrm>
              <a:custGeom>
                <a:avLst/>
                <a:gdLst>
                  <a:gd name="T0" fmla="*/ 0 w 309"/>
                  <a:gd name="T1" fmla="*/ 0 h 155"/>
                  <a:gd name="T2" fmla="*/ 5 w 309"/>
                  <a:gd name="T3" fmla="*/ 0 h 155"/>
                  <a:gd name="T4" fmla="*/ 5 w 309"/>
                  <a:gd name="T5" fmla="*/ 0 h 155"/>
                  <a:gd name="T6" fmla="*/ 5 w 309"/>
                  <a:gd name="T7" fmla="*/ 0 h 155"/>
                  <a:gd name="T8" fmla="*/ 5 w 309"/>
                  <a:gd name="T9" fmla="*/ 0 h 155"/>
                  <a:gd name="T10" fmla="*/ 5 w 309"/>
                  <a:gd name="T11" fmla="*/ 0 h 155"/>
                  <a:gd name="T12" fmla="*/ 5 w 309"/>
                  <a:gd name="T13" fmla="*/ 2 h 155"/>
                  <a:gd name="T14" fmla="*/ 5 w 309"/>
                  <a:gd name="T15" fmla="*/ 2 h 155"/>
                  <a:gd name="T16" fmla="*/ 5 w 309"/>
                  <a:gd name="T17" fmla="*/ 2 h 155"/>
                  <a:gd name="T18" fmla="*/ 5 w 309"/>
                  <a:gd name="T19" fmla="*/ 2 h 155"/>
                  <a:gd name="T20" fmla="*/ 5 w 309"/>
                  <a:gd name="T21" fmla="*/ 2 h 155"/>
                  <a:gd name="T22" fmla="*/ 5 w 309"/>
                  <a:gd name="T23" fmla="*/ 2 h 155"/>
                  <a:gd name="T24" fmla="*/ 5 w 309"/>
                  <a:gd name="T25" fmla="*/ 2 h 155"/>
                  <a:gd name="T26" fmla="*/ 0 w 309"/>
                  <a:gd name="T27" fmla="*/ 2 h 155"/>
                  <a:gd name="T28" fmla="*/ 0 w 309"/>
                  <a:gd name="T29" fmla="*/ 2 h 155"/>
                  <a:gd name="T30" fmla="*/ 0 w 309"/>
                  <a:gd name="T31" fmla="*/ 2 h 155"/>
                  <a:gd name="T32" fmla="*/ 0 w 309"/>
                  <a:gd name="T33" fmla="*/ 2 h 155"/>
                  <a:gd name="T34" fmla="*/ 0 w 309"/>
                  <a:gd name="T35" fmla="*/ 2 h 155"/>
                  <a:gd name="T36" fmla="*/ 0 w 309"/>
                  <a:gd name="T37" fmla="*/ 2 h 155"/>
                  <a:gd name="T38" fmla="*/ 0 w 309"/>
                  <a:gd name="T39" fmla="*/ 2 h 155"/>
                  <a:gd name="T40" fmla="*/ 0 w 309"/>
                  <a:gd name="T41" fmla="*/ 2 h 155"/>
                  <a:gd name="T42" fmla="*/ 0 w 309"/>
                  <a:gd name="T43" fmla="*/ 2 h 155"/>
                  <a:gd name="T44" fmla="*/ 0 w 309"/>
                  <a:gd name="T45" fmla="*/ 0 h 155"/>
                  <a:gd name="T46" fmla="*/ 0 w 309"/>
                  <a:gd name="T47" fmla="*/ 0 h 155"/>
                  <a:gd name="T48" fmla="*/ 0 w 309"/>
                  <a:gd name="T49" fmla="*/ 0 h 155"/>
                  <a:gd name="T50" fmla="*/ 0 w 309"/>
                  <a:gd name="T51" fmla="*/ 0 h 155"/>
                  <a:gd name="T52" fmla="*/ 0 w 309"/>
                  <a:gd name="T53" fmla="*/ 0 h 155"/>
                  <a:gd name="T54" fmla="*/ 0 w 309"/>
                  <a:gd name="T55" fmla="*/ 0 h 155"/>
                  <a:gd name="T56" fmla="*/ 0 w 309"/>
                  <a:gd name="T57" fmla="*/ 0 h 1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9"/>
                  <a:gd name="T88" fmla="*/ 0 h 155"/>
                  <a:gd name="T89" fmla="*/ 309 w 309"/>
                  <a:gd name="T90" fmla="*/ 155 h 1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9" h="155">
                    <a:moveTo>
                      <a:pt x="15" y="0"/>
                    </a:moveTo>
                    <a:lnTo>
                      <a:pt x="294" y="0"/>
                    </a:lnTo>
                    <a:lnTo>
                      <a:pt x="300" y="1"/>
                    </a:lnTo>
                    <a:lnTo>
                      <a:pt x="304" y="4"/>
                    </a:lnTo>
                    <a:lnTo>
                      <a:pt x="307" y="9"/>
                    </a:lnTo>
                    <a:lnTo>
                      <a:pt x="309" y="14"/>
                    </a:lnTo>
                    <a:lnTo>
                      <a:pt x="309" y="140"/>
                    </a:lnTo>
                    <a:lnTo>
                      <a:pt x="307" y="146"/>
                    </a:lnTo>
                    <a:lnTo>
                      <a:pt x="304" y="150"/>
                    </a:lnTo>
                    <a:lnTo>
                      <a:pt x="303" y="152"/>
                    </a:lnTo>
                    <a:lnTo>
                      <a:pt x="300" y="153"/>
                    </a:lnTo>
                    <a:lnTo>
                      <a:pt x="297" y="155"/>
                    </a:lnTo>
                    <a:lnTo>
                      <a:pt x="294" y="155"/>
                    </a:lnTo>
                    <a:lnTo>
                      <a:pt x="15" y="155"/>
                    </a:lnTo>
                    <a:lnTo>
                      <a:pt x="11" y="155"/>
                    </a:lnTo>
                    <a:lnTo>
                      <a:pt x="9" y="153"/>
                    </a:lnTo>
                    <a:lnTo>
                      <a:pt x="6" y="152"/>
                    </a:lnTo>
                    <a:lnTo>
                      <a:pt x="5" y="150"/>
                    </a:lnTo>
                    <a:lnTo>
                      <a:pt x="2" y="148"/>
                    </a:lnTo>
                    <a:lnTo>
                      <a:pt x="1" y="146"/>
                    </a:lnTo>
                    <a:lnTo>
                      <a:pt x="0" y="143"/>
                    </a:lnTo>
                    <a:lnTo>
                      <a:pt x="0" y="140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50" name="Rectangle 33"/>
              <p:cNvSpPr>
                <a:spLocks noChangeArrowheads="1"/>
              </p:cNvSpPr>
              <p:nvPr/>
            </p:nvSpPr>
            <p:spPr bwMode="auto">
              <a:xfrm>
                <a:off x="2266113" y="5544021"/>
                <a:ext cx="189341" cy="6601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51" name="Rectangle 34"/>
              <p:cNvSpPr>
                <a:spLocks noChangeArrowheads="1"/>
              </p:cNvSpPr>
              <p:nvPr/>
            </p:nvSpPr>
            <p:spPr bwMode="auto">
              <a:xfrm>
                <a:off x="2266113" y="5733366"/>
                <a:ext cx="189341" cy="66010"/>
              </a:xfrm>
              <a:prstGeom prst="rect">
                <a:avLst/>
              </a:prstGeom>
              <a:solidFill>
                <a:srgbClr val="1F1A1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050"/>
              </a:p>
            </p:txBody>
          </p:sp>
          <p:sp>
            <p:nvSpPr>
              <p:cNvPr id="152" name="Rectangle 35"/>
              <p:cNvSpPr>
                <a:spLocks noChangeArrowheads="1"/>
              </p:cNvSpPr>
              <p:nvPr/>
            </p:nvSpPr>
            <p:spPr bwMode="auto">
              <a:xfrm>
                <a:off x="1614713" y="5511017"/>
                <a:ext cx="670604" cy="331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CA" sz="1000" b="1" dirty="0">
                    <a:solidFill>
                      <a:srgbClr val="1F1A17"/>
                    </a:solidFill>
                  </a:rPr>
                  <a:t>robot</a:t>
                </a:r>
                <a:endParaRPr lang="fr-CA" sz="1600" b="1" dirty="0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645664" y="5090107"/>
              <a:ext cx="1660659" cy="1101477"/>
              <a:chOff x="5042517" y="1669002"/>
              <a:chExt cx="3755253" cy="2370337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5042517" y="1764362"/>
                <a:ext cx="3755251" cy="22749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 rot="5400000">
                <a:off x="6015973" y="2622649"/>
                <a:ext cx="171657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5042519" y="2854173"/>
                <a:ext cx="3292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8397329" y="2854173"/>
                <a:ext cx="40044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 30"/>
              <p:cNvGrpSpPr/>
              <p:nvPr/>
            </p:nvGrpSpPr>
            <p:grpSpPr>
              <a:xfrm>
                <a:off x="5796678" y="1658358"/>
                <a:ext cx="400441" cy="1038688"/>
                <a:chOff x="1855437" y="2281561"/>
                <a:chExt cx="399495" cy="1038688"/>
              </a:xfrm>
            </p:grpSpPr>
            <p:cxnSp>
              <p:nvCxnSpPr>
                <p:cNvPr id="169" name="Straight Connector 34"/>
                <p:cNvCxnSpPr/>
                <p:nvPr/>
              </p:nvCxnSpPr>
              <p:spPr>
                <a:xfrm>
                  <a:off x="1855437" y="3320249"/>
                  <a:ext cx="3994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42"/>
                <p:cNvCxnSpPr/>
                <p:nvPr/>
              </p:nvCxnSpPr>
              <p:spPr>
                <a:xfrm rot="5400000">
                  <a:off x="1553592" y="2796466"/>
                  <a:ext cx="10298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" name="Straight Connector 158"/>
              <p:cNvCxnSpPr/>
              <p:nvPr/>
            </p:nvCxnSpPr>
            <p:spPr>
              <a:xfrm>
                <a:off x="6719924" y="2854173"/>
                <a:ext cx="32925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0" name="Group 37"/>
              <p:cNvGrpSpPr/>
              <p:nvPr/>
            </p:nvGrpSpPr>
            <p:grpSpPr>
              <a:xfrm>
                <a:off x="7570872" y="1652073"/>
                <a:ext cx="400441" cy="1038688"/>
                <a:chOff x="3471177" y="2281561"/>
                <a:chExt cx="399495" cy="1038688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3471177" y="3320249"/>
                  <a:ext cx="39949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40"/>
                <p:cNvCxnSpPr/>
                <p:nvPr/>
              </p:nvCxnSpPr>
              <p:spPr>
                <a:xfrm rot="5400000">
                  <a:off x="3142695" y="2796466"/>
                  <a:ext cx="102981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1" name="TextBox 160"/>
              <p:cNvSpPr txBox="1"/>
              <p:nvPr/>
            </p:nvSpPr>
            <p:spPr>
              <a:xfrm>
                <a:off x="5042519" y="1669002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1</a:t>
                </a:r>
                <a:endParaRPr lang="fr-CA" baseline="-25000" dirty="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974242" y="1675287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2</a:t>
                </a:r>
                <a:endParaRPr lang="fr-CA" baseline="-25000" dirty="0"/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6872307" y="1669002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3</a:t>
                </a:r>
                <a:endParaRPr lang="fr-CA" baseline="-25000" dirty="0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733383" y="1669002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4</a:t>
                </a:r>
                <a:endParaRPr lang="fr-CA" baseline="-250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042519" y="3353468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5</a:t>
                </a:r>
                <a:endParaRPr lang="fr-CA" baseline="-25000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8210712" y="3339762"/>
                <a:ext cx="462557" cy="566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A" dirty="0" smtClean="0"/>
                  <a:t>r</a:t>
                </a:r>
                <a:r>
                  <a:rPr lang="fr-CA" baseline="-25000" dirty="0" smtClean="0"/>
                  <a:t>6</a:t>
                </a:r>
                <a:endParaRPr lang="fr-CA" baseline="-25000" dirty="0"/>
              </a:p>
            </p:txBody>
          </p:sp>
        </p:grpSp>
        <p:sp>
          <p:nvSpPr>
            <p:cNvPr id="171" name="Oval 170"/>
            <p:cNvSpPr/>
            <p:nvPr/>
          </p:nvSpPr>
          <p:spPr>
            <a:xfrm>
              <a:off x="6116210" y="5268403"/>
              <a:ext cx="129555" cy="1361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2" name="Oval 171"/>
            <p:cNvSpPr/>
            <p:nvPr/>
          </p:nvSpPr>
          <p:spPr>
            <a:xfrm>
              <a:off x="4146619" y="5293155"/>
              <a:ext cx="129555" cy="1361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3" name="Oval 172"/>
            <p:cNvSpPr/>
            <p:nvPr/>
          </p:nvSpPr>
          <p:spPr>
            <a:xfrm>
              <a:off x="6491611" y="5273037"/>
              <a:ext cx="129555" cy="1361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8" name="Oval 137"/>
            <p:cNvSpPr/>
            <p:nvPr/>
          </p:nvSpPr>
          <p:spPr>
            <a:xfrm>
              <a:off x="3813647" y="5302033"/>
              <a:ext cx="129555" cy="13613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93" name="Flowchart: Alternate Process 192"/>
          <p:cNvSpPr/>
          <p:nvPr/>
        </p:nvSpPr>
        <p:spPr>
          <a:xfrm>
            <a:off x="5308850" y="4714029"/>
            <a:ext cx="2867486" cy="816759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Deterministic Planner</a:t>
            </a:r>
            <a:endParaRPr lang="en-CA" dirty="0"/>
          </a:p>
        </p:txBody>
      </p:sp>
      <p:cxnSp>
        <p:nvCxnSpPr>
          <p:cNvPr id="195" name="Straight Arrow Connector 194"/>
          <p:cNvCxnSpPr>
            <a:stCxn id="58" idx="3"/>
            <a:endCxn id="57" idx="1"/>
          </p:cNvCxnSpPr>
          <p:nvPr/>
        </p:nvCxnSpPr>
        <p:spPr>
          <a:xfrm>
            <a:off x="3737498" y="3535519"/>
            <a:ext cx="1038685" cy="42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57" idx="2"/>
            <a:endCxn id="193" idx="0"/>
          </p:cNvCxnSpPr>
          <p:nvPr/>
        </p:nvCxnSpPr>
        <p:spPr>
          <a:xfrm rot="16200000" flipH="1">
            <a:off x="6620525" y="4591960"/>
            <a:ext cx="221939" cy="2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193" idx="2"/>
            <a:endCxn id="203" idx="0"/>
          </p:cNvCxnSpPr>
          <p:nvPr/>
        </p:nvCxnSpPr>
        <p:spPr>
          <a:xfrm rot="5400000">
            <a:off x="5331050" y="4629697"/>
            <a:ext cx="510453" cy="2312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Flowchart: Document 213"/>
          <p:cNvSpPr/>
          <p:nvPr/>
        </p:nvSpPr>
        <p:spPr>
          <a:xfrm>
            <a:off x="923278" y="4412201"/>
            <a:ext cx="3116062" cy="1420427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dirty="0" smtClean="0"/>
              <a:t>Partial Plan</a:t>
            </a:r>
            <a:endParaRPr lang="fr-CA" dirty="0"/>
          </a:p>
        </p:txBody>
      </p:sp>
      <p:sp>
        <p:nvSpPr>
          <p:cNvPr id="51" name="Rectangle 50"/>
          <p:cNvSpPr/>
          <p:nvPr/>
        </p:nvSpPr>
        <p:spPr>
          <a:xfrm>
            <a:off x="1155574" y="4662253"/>
            <a:ext cx="932154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Goto</a:t>
            </a:r>
            <a:r>
              <a:rPr lang="fr-CA" dirty="0" smtClean="0"/>
              <a:t> r1</a:t>
            </a:r>
            <a:endParaRPr lang="fr-CA" dirty="0"/>
          </a:p>
        </p:txBody>
      </p:sp>
      <p:sp>
        <p:nvSpPr>
          <p:cNvPr id="52" name="Rectangle 51"/>
          <p:cNvSpPr/>
          <p:nvPr/>
        </p:nvSpPr>
        <p:spPr>
          <a:xfrm>
            <a:off x="2105481" y="4662253"/>
            <a:ext cx="861137" cy="665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dirty="0" err="1" smtClean="0"/>
              <a:t>Load</a:t>
            </a:r>
            <a:endParaRPr lang="fr-CA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1155574" y="5397613"/>
            <a:ext cx="2484271" cy="19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678735" y="4897057"/>
            <a:ext cx="250715" cy="2402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1053481" y="5376901"/>
            <a:ext cx="2041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Flowchart: Document 214"/>
          <p:cNvSpPr/>
          <p:nvPr/>
        </p:nvSpPr>
        <p:spPr>
          <a:xfrm>
            <a:off x="5797120" y="5690585"/>
            <a:ext cx="1704512" cy="683581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CA" dirty="0" smtClean="0"/>
              <a:t>Partial End Plan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sojourner2.gif">
            <a:hlinkClick r:id="rId5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220" y="1343660"/>
            <a:ext cx="26019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comm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42192" flipH="1">
            <a:off x="6225834" y="2057746"/>
            <a:ext cx="1841500" cy="1781175"/>
          </a:xfrm>
          <a:prstGeom prst="rect">
            <a:avLst/>
          </a:prstGeom>
          <a:noFill/>
        </p:spPr>
      </p:pic>
      <p:sp>
        <p:nvSpPr>
          <p:cNvPr id="358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692682" y="6356350"/>
            <a:ext cx="2133600" cy="365125"/>
          </a:xfrm>
          <a:noFill/>
        </p:spPr>
        <p:txBody>
          <a:bodyPr/>
          <a:lstStyle/>
          <a:p>
            <a:fld id="{5507BD6C-D359-4B96-B4B8-3A85740B074C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CA" smtClean="0"/>
              <a:t>Mars Rovers: Autonomy is required</a:t>
            </a:r>
          </a:p>
        </p:txBody>
      </p:sp>
      <p:sp>
        <p:nvSpPr>
          <p:cNvPr id="35846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848" y="2371455"/>
            <a:ext cx="17409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i="1" smtClean="0"/>
              <a:t>Robot Sejourner</a:t>
            </a:r>
            <a:endParaRPr lang="en-CA" sz="1800" i="1"/>
          </a:p>
        </p:txBody>
      </p:sp>
      <p:pic>
        <p:nvPicPr>
          <p:cNvPr id="1026" name="Picture 2" descr="F:\laterre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6407" y="3646190"/>
            <a:ext cx="3267075" cy="315277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932919" y="1819986"/>
            <a:ext cx="2600352" cy="1862324"/>
            <a:chOff x="4932919" y="1819986"/>
            <a:chExt cx="2600352" cy="1862324"/>
          </a:xfrm>
        </p:grpSpPr>
        <p:sp>
          <p:nvSpPr>
            <p:cNvPr id="15" name="Arc 14"/>
            <p:cNvSpPr/>
            <p:nvPr/>
          </p:nvSpPr>
          <p:spPr>
            <a:xfrm rot="15184011">
              <a:off x="5774499" y="1923537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Arc 15"/>
            <p:cNvSpPr/>
            <p:nvPr/>
          </p:nvSpPr>
          <p:spPr>
            <a:xfrm rot="15184011">
              <a:off x="5303902" y="1923538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Arc 16"/>
            <p:cNvSpPr/>
            <p:nvPr/>
          </p:nvSpPr>
          <p:spPr>
            <a:xfrm rot="15184011">
              <a:off x="4855326" y="1897579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1073736" y="1614967"/>
            <a:ext cx="2869061" cy="1862324"/>
            <a:chOff x="4932919" y="1819986"/>
            <a:chExt cx="2600352" cy="1862324"/>
          </a:xfrm>
        </p:grpSpPr>
        <p:sp>
          <p:nvSpPr>
            <p:cNvPr id="20" name="Arc 19"/>
            <p:cNvSpPr/>
            <p:nvPr/>
          </p:nvSpPr>
          <p:spPr>
            <a:xfrm rot="15184011">
              <a:off x="5774499" y="1923537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Arc 20"/>
            <p:cNvSpPr/>
            <p:nvPr/>
          </p:nvSpPr>
          <p:spPr>
            <a:xfrm rot="15184011">
              <a:off x="5303902" y="1923538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Arc 21"/>
            <p:cNvSpPr/>
            <p:nvPr/>
          </p:nvSpPr>
          <p:spPr>
            <a:xfrm rot="15184011">
              <a:off x="4855326" y="1897579"/>
              <a:ext cx="1836365" cy="1681179"/>
            </a:xfrm>
            <a:prstGeom prst="arc">
              <a:avLst>
                <a:gd name="adj1" fmla="val 15166592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V="1">
            <a:off x="2361462" y="5240015"/>
            <a:ext cx="3568731" cy="6688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34825" y="5402328"/>
            <a:ext cx="3017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smtClean="0"/>
              <a:t>&gt; 11 Minutes * Light</a:t>
            </a:r>
            <a:endParaRPr lang="en-CA" sz="2400"/>
          </a:p>
        </p:txBody>
      </p:sp>
      <p:pic>
        <p:nvPicPr>
          <p:cNvPr id="2" name="Picture 2" descr="F:\mars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99658" y="4064978"/>
            <a:ext cx="3086101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Incremental Planning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Generate, Test and Debug [Younes]</a:t>
            </a:r>
          </a:p>
          <a:p>
            <a:pPr lvl="1"/>
            <a:r>
              <a:rPr lang="en-CA" smtClean="0"/>
              <a:t>Random Points.</a:t>
            </a:r>
          </a:p>
          <a:p>
            <a:r>
              <a:rPr lang="en-CA" smtClean="0"/>
              <a:t>Incremental Planning</a:t>
            </a:r>
          </a:p>
          <a:p>
            <a:pPr lvl="1"/>
            <a:r>
              <a:rPr lang="en-CA" smtClean="0"/>
              <a:t>Predict a cause of failure point by GraphPlan.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Efficient planning concurrent actions </a:t>
            </a:r>
            <a:r>
              <a:rPr lang="fr-CA" dirty="0" err="1" smtClean="0"/>
              <a:t>with</a:t>
            </a:r>
            <a:r>
              <a:rPr lang="fr-CA" dirty="0" smtClean="0"/>
              <a:t> time </a:t>
            </a:r>
            <a:r>
              <a:rPr lang="fr-CA" dirty="0" err="1" smtClean="0"/>
              <a:t>uncertainty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New </a:t>
            </a:r>
            <a:r>
              <a:rPr lang="fr-CA" dirty="0" err="1" smtClean="0"/>
              <a:t>approach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 err="1" smtClean="0"/>
              <a:t>Draft</a:t>
            </a:r>
            <a:r>
              <a:rPr lang="fr-CA" sz="3600" dirty="0" smtClean="0"/>
              <a:t> 1: </a:t>
            </a:r>
            <a:r>
              <a:rPr lang="fr-CA" sz="3600" dirty="0" err="1" smtClean="0"/>
              <a:t>Problems</a:t>
            </a:r>
            <a:r>
              <a:rPr lang="fr-CA" sz="3600" dirty="0" smtClean="0"/>
              <a:t> </a:t>
            </a:r>
            <a:r>
              <a:rPr lang="fr-CA" sz="3600" dirty="0" err="1" smtClean="0"/>
              <a:t>with</a:t>
            </a:r>
            <a:r>
              <a:rPr lang="fr-CA" sz="3600" dirty="0" smtClean="0"/>
              <a:t> </a:t>
            </a:r>
            <a:r>
              <a:rPr lang="fr-CA" sz="3600" dirty="0" err="1" smtClean="0"/>
              <a:t>Forward</a:t>
            </a:r>
            <a:r>
              <a:rPr lang="fr-CA" sz="3600" dirty="0" smtClean="0"/>
              <a:t> </a:t>
            </a:r>
            <a:r>
              <a:rPr lang="fr-CA" sz="3600" dirty="0" err="1" smtClean="0"/>
              <a:t>Chaining</a:t>
            </a:r>
            <a:endParaRPr lang="fr-CA" sz="3600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3701988"/>
            <a:ext cx="6032377" cy="2424175"/>
          </a:xfrm>
        </p:spPr>
        <p:txBody>
          <a:bodyPr/>
          <a:lstStyle/>
          <a:p>
            <a:r>
              <a:rPr lang="fr-CA" dirty="0" smtClean="0"/>
              <a:t>If Time </a:t>
            </a:r>
            <a:r>
              <a:rPr lang="fr-CA" dirty="0" err="1" smtClean="0"/>
              <a:t>is</a:t>
            </a:r>
            <a:r>
              <a:rPr lang="fr-CA" dirty="0" smtClean="0"/>
              <a:t> </a:t>
            </a:r>
            <a:r>
              <a:rPr lang="fr-CA" dirty="0" err="1" smtClean="0"/>
              <a:t>uncertain</a:t>
            </a:r>
            <a:r>
              <a:rPr lang="fr-CA" dirty="0" smtClean="0"/>
              <a:t>,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cannot</a:t>
            </a:r>
            <a:r>
              <a:rPr lang="fr-CA" dirty="0" smtClean="0"/>
              <a:t> put </a:t>
            </a:r>
            <a:r>
              <a:rPr lang="fr-CA" dirty="0" err="1" smtClean="0"/>
              <a:t>scalar</a:t>
            </a:r>
            <a:r>
              <a:rPr lang="fr-CA" dirty="0" smtClean="0"/>
              <a:t> values </a:t>
            </a:r>
            <a:r>
              <a:rPr lang="fr-CA" dirty="0" err="1" smtClean="0"/>
              <a:t>into</a:t>
            </a:r>
            <a:r>
              <a:rPr lang="fr-CA" dirty="0" smtClean="0"/>
              <a:t> states.</a:t>
            </a:r>
          </a:p>
          <a:p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should</a:t>
            </a:r>
            <a:r>
              <a:rPr lang="fr-CA" dirty="0" smtClean="0"/>
              <a:t> use </a:t>
            </a:r>
            <a:r>
              <a:rPr lang="fr-CA" dirty="0" err="1" smtClean="0"/>
              <a:t>random</a:t>
            </a:r>
            <a:r>
              <a:rPr lang="fr-CA" dirty="0" smtClean="0"/>
              <a:t> variables.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42</a:t>
            </a:fld>
            <a:endParaRPr lang="fr-CA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6037" y="167862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 sz="160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6037" y="1678620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Time=0</a:t>
            </a:r>
            <a:endParaRPr lang="fr-CA" sz="1600" dirty="0"/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36037" y="205962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6037" y="2746768"/>
            <a:ext cx="1600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120: </a:t>
            </a:r>
            <a:r>
              <a:rPr lang="fr-CA" sz="1600" dirty="0" smtClean="0"/>
              <a:t>Position=r2</a:t>
            </a:r>
            <a:endParaRPr lang="fr-CA" sz="1600" dirty="0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36037" y="269438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36037" y="315158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0968" y="2058140"/>
            <a:ext cx="1174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err="1" smtClean="0"/>
              <a:t>Goto</a:t>
            </a:r>
            <a:r>
              <a:rPr lang="fr-CA" sz="1600" dirty="0" smtClean="0"/>
              <a:t>(r5, r2)</a:t>
            </a:r>
            <a:endParaRPr lang="fr-CA" sz="1600" dirty="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11392" y="1664563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 sz="1600"/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11392" y="1664563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Time=0</a:t>
            </a:r>
            <a:endParaRPr lang="fr-CA" sz="1600" dirty="0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811392" y="204556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5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11392" y="2580311"/>
            <a:ext cx="18056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90: </a:t>
            </a:r>
            <a:r>
              <a:rPr lang="fr-CA" sz="1600" dirty="0" err="1" smtClean="0"/>
              <a:t>Initialized</a:t>
            </a:r>
            <a:r>
              <a:rPr lang="fr-CA" sz="1600" dirty="0" smtClean="0"/>
              <a:t>=</a:t>
            </a:r>
            <a:r>
              <a:rPr lang="fr-CA" sz="1600" dirty="0" err="1" smtClean="0"/>
              <a:t>True</a:t>
            </a:r>
            <a:endParaRPr lang="fr-CA" sz="1600" dirty="0"/>
          </a:p>
          <a:p>
            <a:r>
              <a:rPr lang="fr-CA" b="1" dirty="0" smtClean="0">
                <a:solidFill>
                  <a:srgbClr val="FF0000"/>
                </a:solidFill>
              </a:rPr>
              <a:t>120: </a:t>
            </a:r>
            <a:r>
              <a:rPr lang="fr-CA" sz="1600" dirty="0" smtClean="0"/>
              <a:t>Position=r2</a:t>
            </a:r>
            <a:endParaRPr lang="fr-CA" sz="1600" dirty="0"/>
          </a:p>
        </p:txBody>
      </p:sp>
      <p:sp>
        <p:nvSpPr>
          <p:cNvPr id="16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11392" y="2607825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11392" y="3110776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032159" y="2479829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27468" y="2027808"/>
            <a:ext cx="122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err="1" smtClean="0"/>
              <a:t>InitCamera</a:t>
            </a:r>
            <a:r>
              <a:rPr lang="fr-CA" sz="1600" dirty="0" smtClean="0"/>
              <a:t>()</a:t>
            </a:r>
            <a:endParaRPr lang="fr-CA" sz="1600" dirty="0"/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" y="1752599"/>
            <a:ext cx="1676400" cy="15143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 sz="1600"/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578" y="1752600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Time=0</a:t>
            </a:r>
            <a:endParaRPr lang="fr-CA" sz="1600" dirty="0"/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950" y="2147654"/>
            <a:ext cx="1501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Position=r5</a:t>
            </a:r>
          </a:p>
          <a:p>
            <a:r>
              <a:rPr lang="fr-CA" sz="1600" dirty="0" err="1" smtClean="0"/>
              <a:t>Initialized</a:t>
            </a:r>
            <a:r>
              <a:rPr lang="fr-CA" sz="1600" dirty="0" smtClean="0"/>
              <a:t>=False</a:t>
            </a:r>
            <a:endParaRPr lang="fr-CA" sz="1600" dirty="0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2400" y="28090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52400" y="30376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828800" y="2423604"/>
            <a:ext cx="1287262" cy="14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725792" y="32647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11392" y="3798163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CA" sz="1600"/>
          </a:p>
        </p:txBody>
      </p:sp>
      <p:sp>
        <p:nvSpPr>
          <p:cNvPr id="31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1392" y="3798163"/>
            <a:ext cx="1007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Time=90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32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811392" y="417916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33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11392" y="4734021"/>
            <a:ext cx="15847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120</a:t>
            </a:r>
            <a:r>
              <a:rPr lang="fr-CA" sz="1600" dirty="0" smtClean="0"/>
              <a:t>: Position=r2</a:t>
            </a:r>
            <a:endParaRPr lang="fr-CA" sz="1600" dirty="0"/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11392" y="475030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11392" y="5244376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CA" sz="1600"/>
          </a:p>
        </p:txBody>
      </p:sp>
      <p:sp>
        <p:nvSpPr>
          <p:cNvPr id="3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11392" y="4179163"/>
            <a:ext cx="1805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Position=</a:t>
            </a:r>
            <a:r>
              <a:rPr lang="fr-CA" sz="1600" dirty="0" err="1" smtClean="0"/>
              <a:t>undefined</a:t>
            </a:r>
            <a:endParaRPr lang="fr-CA" sz="1600" dirty="0" smtClean="0"/>
          </a:p>
          <a:p>
            <a:r>
              <a:rPr lang="fr-CA" sz="1600" dirty="0" err="1" smtClean="0"/>
              <a:t>Initialized</a:t>
            </a:r>
            <a:r>
              <a:rPr lang="fr-CA" sz="1600" dirty="0" smtClean="0"/>
              <a:t>=</a:t>
            </a:r>
            <a:r>
              <a:rPr lang="fr-CA" sz="1600" dirty="0" err="1" smtClean="0"/>
              <a:t>True</a:t>
            </a:r>
            <a:endParaRPr lang="fr-CA" sz="1600" dirty="0"/>
          </a:p>
        </p:txBody>
      </p:sp>
      <p:sp>
        <p:nvSpPr>
          <p:cNvPr id="3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757912" y="3376474"/>
            <a:ext cx="12458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/>
              <a:t>$</a:t>
            </a:r>
            <a:r>
              <a:rPr lang="fr-CA" sz="1600" dirty="0" err="1"/>
              <a:t>AdvTemps</a:t>
            </a:r>
            <a:r>
              <a:rPr lang="fr-CA" sz="1600" dirty="0"/>
              <a:t>$</a:t>
            </a:r>
          </a:p>
        </p:txBody>
      </p:sp>
      <p:sp>
        <p:nvSpPr>
          <p:cNvPr id="38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0" y="1371600"/>
            <a:ext cx="124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i="1" u="sng" dirty="0" smtClean="0"/>
              <a:t>Initial State</a:t>
            </a:r>
            <a:endParaRPr lang="fr-CA" dirty="0"/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36037" y="2094391"/>
            <a:ext cx="1848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fr-CA" sz="1600" dirty="0" smtClean="0"/>
              <a:t>Position=</a:t>
            </a:r>
            <a:r>
              <a:rPr lang="fr-CA" sz="1600" dirty="0" err="1" smtClean="0"/>
              <a:t>undefined</a:t>
            </a:r>
            <a:endParaRPr lang="fr-CA" sz="1600" dirty="0" smtClean="0"/>
          </a:p>
          <a:p>
            <a:r>
              <a:rPr lang="fr-CA" sz="1600" dirty="0" err="1" smtClean="0"/>
              <a:t>Initialized</a:t>
            </a:r>
            <a:r>
              <a:rPr lang="fr-CA" sz="1600" dirty="0" smtClean="0"/>
              <a:t>=False</a:t>
            </a:r>
            <a:endParaRPr lang="fr-CA" sz="1600" dirty="0"/>
          </a:p>
        </p:txBody>
      </p:sp>
      <p:sp>
        <p:nvSpPr>
          <p:cNvPr id="40" name="Rectangle 2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11392" y="2041124"/>
            <a:ext cx="1805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600" dirty="0" smtClean="0"/>
              <a:t>Position=</a:t>
            </a:r>
            <a:r>
              <a:rPr lang="fr-CA" sz="1600" dirty="0" err="1" smtClean="0"/>
              <a:t>undefined</a:t>
            </a:r>
            <a:endParaRPr lang="fr-CA" sz="1600" dirty="0" smtClean="0"/>
          </a:p>
          <a:p>
            <a:r>
              <a:rPr lang="fr-CA" sz="1600" dirty="0" err="1" smtClean="0"/>
              <a:t>Initialized</a:t>
            </a:r>
            <a:r>
              <a:rPr lang="fr-CA" sz="1600" dirty="0" smtClean="0"/>
              <a:t>=False</a:t>
            </a:r>
            <a:endParaRPr lang="fr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Draft 2: using random variables</a:t>
            </a:r>
            <a:endParaRPr lang="en-CA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3701988"/>
            <a:ext cx="6032377" cy="1162975"/>
          </a:xfrm>
        </p:spPr>
        <p:txBody>
          <a:bodyPr/>
          <a:lstStyle/>
          <a:p>
            <a:r>
              <a:rPr lang="en-CA" smtClean="0"/>
              <a:t>What happend if d1 and d2 overlap?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43</a:t>
            </a:fld>
            <a:endParaRPr lang="en-CA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6037" y="167862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6037" y="1678620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Time=0</a:t>
            </a:r>
            <a:endParaRPr lang="en-CA" sz="1600"/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136037" y="205962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6037" y="2746768"/>
            <a:ext cx="1490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CA" b="1" smtClean="0">
                <a:solidFill>
                  <a:srgbClr val="FF0000"/>
                </a:solidFill>
              </a:rPr>
              <a:t>d1: </a:t>
            </a:r>
            <a:r>
              <a:rPr lang="en-CA" sz="1600" smtClean="0"/>
              <a:t>Position=r2</a:t>
            </a:r>
            <a:endParaRPr lang="en-CA" sz="1600"/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136037" y="269438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36037" y="315158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0968" y="2058140"/>
            <a:ext cx="1174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Goto(r5, r2)</a:t>
            </a:r>
            <a:endParaRPr lang="en-CA" sz="16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11392" y="1664563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11392" y="1664563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Time=0</a:t>
            </a:r>
            <a:endParaRPr lang="en-CA" sz="1600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811392" y="204556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5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11392" y="2580311"/>
            <a:ext cx="1812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="1" smtClean="0">
                <a:solidFill>
                  <a:srgbClr val="FF0000"/>
                </a:solidFill>
              </a:rPr>
              <a:t>d2: </a:t>
            </a:r>
            <a:r>
              <a:rPr lang="en-CA" sz="1600" smtClean="0"/>
              <a:t>Initialized=True</a:t>
            </a:r>
          </a:p>
          <a:p>
            <a:r>
              <a:rPr lang="en-CA" b="1" smtClean="0">
                <a:solidFill>
                  <a:srgbClr val="FF0000"/>
                </a:solidFill>
              </a:rPr>
              <a:t>d1: </a:t>
            </a:r>
            <a:r>
              <a:rPr lang="en-CA" sz="1600" smtClean="0"/>
              <a:t>Position=r2</a:t>
            </a:r>
            <a:endParaRPr lang="en-CA" sz="1600"/>
          </a:p>
        </p:txBody>
      </p:sp>
      <p:sp>
        <p:nvSpPr>
          <p:cNvPr id="16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811392" y="2607825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811392" y="3167476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032159" y="2479829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227468" y="2027808"/>
            <a:ext cx="122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InitCamera()</a:t>
            </a:r>
            <a:endParaRPr lang="en-CA" sz="1600"/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2400" y="1752599"/>
            <a:ext cx="1676400" cy="15143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7578" y="1752600"/>
            <a:ext cx="803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Time=0</a:t>
            </a:r>
            <a:endParaRPr lang="en-CA" sz="1600"/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52400" y="2133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07950" y="2147654"/>
            <a:ext cx="1501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Position=r5</a:t>
            </a:r>
          </a:p>
          <a:p>
            <a:r>
              <a:rPr lang="en-CA" sz="1600" smtClean="0"/>
              <a:t>Initialized=False</a:t>
            </a:r>
            <a:endParaRPr lang="en-CA" sz="1600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2400" y="28090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52400" y="30376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828800" y="2423604"/>
            <a:ext cx="1287262" cy="14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725792" y="32647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0" name="Rectangle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11392" y="3798163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31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11392" y="3798163"/>
            <a:ext cx="1013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="1" smtClean="0">
                <a:solidFill>
                  <a:srgbClr val="FF0000"/>
                </a:solidFill>
              </a:rPr>
              <a:t>Time=d2</a:t>
            </a:r>
            <a:endParaRPr lang="en-CA" b="1">
              <a:solidFill>
                <a:srgbClr val="FF0000"/>
              </a:solidFill>
            </a:endParaRPr>
          </a:p>
        </p:txBody>
      </p:sp>
      <p:sp>
        <p:nvSpPr>
          <p:cNvPr id="32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6811392" y="417916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3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811392" y="4734021"/>
            <a:ext cx="14741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b="1" smtClean="0">
                <a:solidFill>
                  <a:srgbClr val="FF0000"/>
                </a:solidFill>
              </a:rPr>
              <a:t>d1</a:t>
            </a:r>
            <a:r>
              <a:rPr lang="en-CA" sz="1600" smtClean="0"/>
              <a:t>: Position=r2</a:t>
            </a:r>
            <a:endParaRPr lang="en-CA" sz="1600"/>
          </a:p>
        </p:txBody>
      </p:sp>
      <p:sp>
        <p:nvSpPr>
          <p:cNvPr id="34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11392" y="475030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5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811392" y="5244376"/>
            <a:ext cx="1905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6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11392" y="4179163"/>
            <a:ext cx="1805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Position=undefined</a:t>
            </a:r>
          </a:p>
          <a:p>
            <a:r>
              <a:rPr lang="en-CA" sz="1600" smtClean="0"/>
              <a:t>Initialized=True</a:t>
            </a:r>
            <a:endParaRPr lang="en-CA" sz="1600"/>
          </a:p>
        </p:txBody>
      </p:sp>
      <p:sp>
        <p:nvSpPr>
          <p:cNvPr id="37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20232" y="3305452"/>
            <a:ext cx="2338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2000" b="1" dirty="0" err="1" smtClean="0">
                <a:solidFill>
                  <a:srgbClr val="FF0000"/>
                </a:solidFill>
              </a:rPr>
              <a:t>AdvTemps</a:t>
            </a:r>
            <a:r>
              <a:rPr lang="en-CA" sz="2000" b="1" dirty="0" smtClean="0">
                <a:solidFill>
                  <a:srgbClr val="FF0000"/>
                </a:solidFill>
              </a:rPr>
              <a:t> d1 or d2?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38" name="Rectangle 4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0" y="1371600"/>
            <a:ext cx="124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i="1" u="sng" smtClean="0"/>
              <a:t>Initial State</a:t>
            </a:r>
            <a:endParaRPr lang="en-CA"/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36037" y="2094391"/>
            <a:ext cx="1848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CA" sz="1600" smtClean="0"/>
              <a:t>Position=undefined</a:t>
            </a:r>
          </a:p>
          <a:p>
            <a:r>
              <a:rPr lang="en-CA" sz="1600" smtClean="0"/>
              <a:t>Initialized=False</a:t>
            </a:r>
            <a:endParaRPr lang="en-CA" sz="1600"/>
          </a:p>
        </p:txBody>
      </p:sp>
      <p:sp>
        <p:nvSpPr>
          <p:cNvPr id="40" name="Rectangle 2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11392" y="2041124"/>
            <a:ext cx="18058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Position=undefined</a:t>
            </a:r>
          </a:p>
          <a:p>
            <a:r>
              <a:rPr lang="en-CA" sz="1600" smtClean="0"/>
              <a:t>Initialized=False</a:t>
            </a:r>
            <a:endParaRPr lang="en-CA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Draft 3: putting time on state elements (Deterministic)</a:t>
            </a:r>
            <a:endParaRPr lang="en-CA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457200" y="3701987"/>
            <a:ext cx="6032377" cy="236146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Each state element has a bounded time.</a:t>
            </a:r>
          </a:p>
          <a:p>
            <a:r>
              <a:rPr lang="en-CA" dirty="0" smtClean="0"/>
              <a:t>Do not require special advance time action.</a:t>
            </a:r>
          </a:p>
          <a:p>
            <a:r>
              <a:rPr lang="en-CA" dirty="0" smtClean="0"/>
              <a:t>Over all conditions are implemented by a lock (similar to </a:t>
            </a:r>
            <a:r>
              <a:rPr lang="en-CA" dirty="0" err="1" smtClean="0"/>
              <a:t>Bacchus&amp;Ady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44</a:t>
            </a:fld>
            <a:endParaRPr lang="en-CA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6037" y="1678620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36037" y="2494608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70968" y="2058140"/>
            <a:ext cx="11749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Goto(r5, r2)</a:t>
            </a:r>
            <a:endParaRPr lang="en-CA" sz="16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1392" y="1664563"/>
            <a:ext cx="19050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11392" y="204556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6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11392" y="2607825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032159" y="2479829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27468" y="2027808"/>
            <a:ext cx="12223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InitCamera()</a:t>
            </a:r>
            <a:endParaRPr lang="en-CA" sz="1600"/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752599"/>
            <a:ext cx="1676400" cy="15143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7950" y="1828046"/>
            <a:ext cx="1707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dirty="0" smtClean="0"/>
              <a:t>0: Position=r5</a:t>
            </a:r>
          </a:p>
          <a:p>
            <a:r>
              <a:rPr lang="en-CA" sz="1600" dirty="0" smtClean="0"/>
              <a:t>0: Initialized=False</a:t>
            </a:r>
            <a:endParaRPr lang="en-CA" sz="1600" dirty="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52400" y="259374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828800" y="2423604"/>
            <a:ext cx="1287262" cy="14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8" name="Rectangle 4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1371600"/>
            <a:ext cx="124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i="1" u="sng" smtClean="0"/>
              <a:t>Initial State</a:t>
            </a:r>
            <a:endParaRPr lang="en-CA"/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36037" y="1774783"/>
            <a:ext cx="17070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CA" sz="1600" dirty="0" smtClean="0">
                <a:solidFill>
                  <a:schemeClr val="accent2"/>
                </a:solidFill>
              </a:rPr>
              <a:t>120: Position=r2</a:t>
            </a:r>
          </a:p>
          <a:p>
            <a:r>
              <a:rPr lang="en-CA" sz="1600" dirty="0" smtClean="0"/>
              <a:t>0: Initialized=False</a:t>
            </a:r>
            <a:endParaRPr lang="en-CA" sz="1600" dirty="0"/>
          </a:p>
        </p:txBody>
      </p:sp>
      <p:sp>
        <p:nvSpPr>
          <p:cNvPr id="40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11392" y="2041124"/>
            <a:ext cx="1763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dirty="0" smtClean="0"/>
              <a:t>120: Position=r2</a:t>
            </a:r>
          </a:p>
          <a:p>
            <a:r>
              <a:rPr lang="en-CA" sz="1600" dirty="0" smtClean="0">
                <a:solidFill>
                  <a:schemeClr val="accent2"/>
                </a:solidFill>
              </a:rPr>
              <a:t>90: Initialized=True</a:t>
            </a: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11392" y="4079289"/>
            <a:ext cx="1905000" cy="2028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45" name="Line 1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811392" y="5022551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6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11391" y="4110362"/>
            <a:ext cx="1888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1600" dirty="0" smtClean="0"/>
              <a:t>120: Position=r2</a:t>
            </a:r>
          </a:p>
          <a:p>
            <a:r>
              <a:rPr lang="en-CA" sz="1600" dirty="0" smtClean="0"/>
              <a:t>90: Initialized=True</a:t>
            </a:r>
          </a:p>
          <a:p>
            <a:r>
              <a:rPr lang="en-CA" sz="1600" dirty="0" smtClean="0">
                <a:solidFill>
                  <a:schemeClr val="accent2"/>
                </a:solidFill>
              </a:rPr>
              <a:t>130: </a:t>
            </a:r>
            <a:r>
              <a:rPr lang="en-CA" sz="1600" dirty="0" err="1" smtClean="0">
                <a:solidFill>
                  <a:schemeClr val="accent2"/>
                </a:solidFill>
              </a:rPr>
              <a:t>HasPicture</a:t>
            </a:r>
            <a:r>
              <a:rPr lang="en-CA" sz="1600" dirty="0" smtClean="0">
                <a:solidFill>
                  <a:schemeClr val="accent2"/>
                </a:solidFill>
              </a:rPr>
              <a:t>(r2)</a:t>
            </a:r>
            <a:endParaRPr lang="en-CA" sz="1600" dirty="0">
              <a:solidFill>
                <a:schemeClr val="accent2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7785716" y="3284739"/>
            <a:ext cx="1" cy="7812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01992" y="3465990"/>
            <a:ext cx="1313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dirty="0" err="1" smtClean="0"/>
              <a:t>TakePicture</a:t>
            </a:r>
            <a:r>
              <a:rPr lang="en-CA" sz="1600" dirty="0" smtClean="0"/>
              <a:t>()</a:t>
            </a:r>
            <a:endParaRPr lang="en-CA" sz="1600" dirty="0"/>
          </a:p>
        </p:txBody>
      </p:sp>
      <p:sp>
        <p:nvSpPr>
          <p:cNvPr id="49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829147" y="5174946"/>
            <a:ext cx="15940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dirty="0" smtClean="0">
                <a:solidFill>
                  <a:schemeClr val="accent2"/>
                </a:solidFill>
              </a:rPr>
              <a:t>Lock until 130:</a:t>
            </a:r>
          </a:p>
          <a:p>
            <a:r>
              <a:rPr lang="en-CA" sz="1600" dirty="0" smtClean="0"/>
              <a:t>   Initialized=True</a:t>
            </a:r>
          </a:p>
          <a:p>
            <a:r>
              <a:rPr lang="en-CA" sz="1600" dirty="0" smtClean="0"/>
              <a:t>   Position=r2</a:t>
            </a:r>
            <a:endParaRPr lang="en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5623"/>
          </a:xfrm>
        </p:spPr>
        <p:txBody>
          <a:bodyPr/>
          <a:lstStyle/>
          <a:p>
            <a:r>
              <a:rPr lang="en-CA" dirty="0" smtClean="0"/>
              <a:t>Draft 4 (Probabilistic Durations)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45</a:t>
            </a:fld>
            <a:endParaRPr lang="en-CA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6037" y="870752"/>
            <a:ext cx="1905000" cy="1065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136037" y="168674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8723" y="992820"/>
            <a:ext cx="1174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Goto(r5, r2)</a:t>
            </a:r>
          </a:p>
          <a:p>
            <a:r>
              <a:rPr lang="en-CA" sz="1600" smtClean="0"/>
              <a:t>d1</a:t>
            </a:r>
            <a:endParaRPr lang="en-CA" sz="16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11392" y="856695"/>
            <a:ext cx="1905000" cy="1065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16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811392" y="1471471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032159" y="1671961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6245" y="1060142"/>
            <a:ext cx="12223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InitCamera()</a:t>
            </a:r>
          </a:p>
          <a:p>
            <a:r>
              <a:rPr lang="en-CA" sz="1600" smtClean="0"/>
              <a:t>d2</a:t>
            </a:r>
            <a:endParaRPr lang="en-CA" sz="1600"/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944732"/>
            <a:ext cx="1676400" cy="10083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25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7950" y="1020178"/>
            <a:ext cx="17759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t0: Position=r5</a:t>
            </a:r>
          </a:p>
          <a:p>
            <a:r>
              <a:rPr lang="en-CA" sz="1600" smtClean="0"/>
              <a:t>t0: Initialized=False</a:t>
            </a:r>
            <a:endParaRPr lang="en-CA" sz="16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2400" y="178588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828800" y="1615736"/>
            <a:ext cx="1287262" cy="147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38" name="Rectangle 4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0" y="563732"/>
            <a:ext cx="1249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i="1" u="sng" smtClean="0"/>
              <a:t>Initial State</a:t>
            </a:r>
            <a:endParaRPr lang="en-CA"/>
          </a:p>
        </p:txBody>
      </p:sp>
      <p:sp>
        <p:nvSpPr>
          <p:cNvPr id="39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36037" y="966915"/>
            <a:ext cx="1996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en-CA" sz="1600" smtClean="0">
                <a:solidFill>
                  <a:schemeClr val="accent2"/>
                </a:solidFill>
              </a:rPr>
              <a:t>t1=t0+d1: Position=r2</a:t>
            </a:r>
          </a:p>
          <a:p>
            <a:r>
              <a:rPr lang="en-CA" sz="1600" smtClean="0"/>
              <a:t>t0: Initialized=False</a:t>
            </a:r>
            <a:endParaRPr lang="en-CA" sz="1600"/>
          </a:p>
        </p:txBody>
      </p:sp>
      <p:sp>
        <p:nvSpPr>
          <p:cNvPr id="40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11392" y="904770"/>
            <a:ext cx="18246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t1: Position=r2</a:t>
            </a:r>
          </a:p>
          <a:p>
            <a:r>
              <a:rPr lang="en-CA" sz="1600" smtClean="0">
                <a:solidFill>
                  <a:schemeClr val="accent2"/>
                </a:solidFill>
              </a:rPr>
              <a:t>t2=t0+d2: Init=True</a:t>
            </a: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11392" y="3271421"/>
            <a:ext cx="1905000" cy="20285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CA" sz="1600"/>
          </a:p>
        </p:txBody>
      </p:sp>
      <p:sp>
        <p:nvSpPr>
          <p:cNvPr id="45" name="Line 1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811392" y="4214683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6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11391" y="3302494"/>
            <a:ext cx="1888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CA" sz="1600" smtClean="0"/>
              <a:t>t1: Position=r2</a:t>
            </a:r>
          </a:p>
          <a:p>
            <a:r>
              <a:rPr lang="en-CA" sz="1600" smtClean="0"/>
              <a:t>t2: Initialized=True</a:t>
            </a:r>
          </a:p>
          <a:p>
            <a:r>
              <a:rPr lang="en-CA" sz="1600" smtClean="0">
                <a:solidFill>
                  <a:schemeClr val="accent2"/>
                </a:solidFill>
              </a:rPr>
              <a:t>t4: HasPicture(r2)</a:t>
            </a:r>
            <a:endParaRPr lang="en-CA" sz="1600">
              <a:solidFill>
                <a:schemeClr val="accent2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7767960" y="1917577"/>
            <a:ext cx="17755" cy="13405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 sz="1600"/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48726" y="2098829"/>
            <a:ext cx="12670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/>
              <a:t>TakePicture()</a:t>
            </a:r>
          </a:p>
          <a:p>
            <a:r>
              <a:rPr lang="en-CA" sz="1600" smtClean="0"/>
              <a:t>d4</a:t>
            </a:r>
            <a:endParaRPr lang="en-CA" sz="1600"/>
          </a:p>
        </p:txBody>
      </p:sp>
      <p:sp>
        <p:nvSpPr>
          <p:cNvPr id="49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29147" y="4367078"/>
            <a:ext cx="16971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CA" sz="1600" smtClean="0">
                <a:solidFill>
                  <a:schemeClr val="accent2"/>
                </a:solidFill>
              </a:rPr>
              <a:t>Lock until t3 to t4:</a:t>
            </a:r>
          </a:p>
          <a:p>
            <a:r>
              <a:rPr lang="en-CA" sz="1600" smtClean="0"/>
              <a:t>   Initialized=True</a:t>
            </a:r>
          </a:p>
          <a:p>
            <a:r>
              <a:rPr lang="en-CA" sz="1600" smtClean="0"/>
              <a:t>   Position=r2</a:t>
            </a:r>
            <a:endParaRPr lang="en-CA" sz="1600"/>
          </a:p>
        </p:txBody>
      </p:sp>
      <p:sp>
        <p:nvSpPr>
          <p:cNvPr id="26" name="Flowchart: Alternate Process 25"/>
          <p:cNvSpPr/>
          <p:nvPr/>
        </p:nvSpPr>
        <p:spPr>
          <a:xfrm>
            <a:off x="292963" y="2130641"/>
            <a:ext cx="6205491" cy="4500978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1358283" y="3435656"/>
            <a:ext cx="701336" cy="5859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t1</a:t>
            </a:r>
            <a:endParaRPr lang="en-CA"/>
          </a:p>
        </p:txBody>
      </p:sp>
      <p:sp>
        <p:nvSpPr>
          <p:cNvPr id="30" name="Oval 29"/>
          <p:cNvSpPr/>
          <p:nvPr/>
        </p:nvSpPr>
        <p:spPr>
          <a:xfrm>
            <a:off x="568170" y="2379214"/>
            <a:ext cx="701336" cy="5859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d1</a:t>
            </a: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2698812" y="2228294"/>
            <a:ext cx="701336" cy="5859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t0</a:t>
            </a:r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287257" y="2396971"/>
            <a:ext cx="1189608" cy="4616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d1=N(120,30)</a:t>
            </a:r>
            <a:endParaRPr lang="en-CA" sz="1400"/>
          </a:p>
        </p:txBody>
      </p:sp>
      <p:cxnSp>
        <p:nvCxnSpPr>
          <p:cNvPr id="34" name="Straight Arrow Connector 33"/>
          <p:cNvCxnSpPr>
            <a:stCxn id="31" idx="3"/>
            <a:endCxn id="29" idx="7"/>
          </p:cNvCxnSpPr>
          <p:nvPr/>
        </p:nvCxnSpPr>
        <p:spPr>
          <a:xfrm rot="5400000">
            <a:off x="1982691" y="2702634"/>
            <a:ext cx="793050" cy="844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29" idx="1"/>
          </p:cNvCxnSpPr>
          <p:nvPr/>
        </p:nvCxnSpPr>
        <p:spPr>
          <a:xfrm rot="16200000" flipH="1">
            <a:off x="911753" y="2972224"/>
            <a:ext cx="556323" cy="54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068497" y="3497801"/>
            <a:ext cx="93215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t1=t0+d1</a:t>
            </a:r>
            <a:endParaRPr lang="en-CA" sz="1400"/>
          </a:p>
        </p:txBody>
      </p:sp>
      <p:sp>
        <p:nvSpPr>
          <p:cNvPr id="42" name="Rectangle 41"/>
          <p:cNvSpPr/>
          <p:nvPr/>
        </p:nvSpPr>
        <p:spPr>
          <a:xfrm>
            <a:off x="3417904" y="2254926"/>
            <a:ext cx="781234" cy="4616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mtClean="0"/>
              <a:t>t0=0</a:t>
            </a:r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3657600" y="3453412"/>
            <a:ext cx="701336" cy="5859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t2</a:t>
            </a:r>
            <a:endParaRPr lang="en-CA"/>
          </a:p>
        </p:txBody>
      </p:sp>
      <p:cxnSp>
        <p:nvCxnSpPr>
          <p:cNvPr id="53" name="Straight Arrow Connector 52"/>
          <p:cNvCxnSpPr>
            <a:stCxn id="31" idx="5"/>
            <a:endCxn id="52" idx="1"/>
          </p:cNvCxnSpPr>
          <p:nvPr/>
        </p:nvCxnSpPr>
        <p:spPr>
          <a:xfrm rot="16200000" flipH="1">
            <a:off x="3123471" y="2902382"/>
            <a:ext cx="810806" cy="462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438835" y="2148394"/>
            <a:ext cx="701336" cy="5859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d2</a:t>
            </a:r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5140170" y="2228293"/>
            <a:ext cx="1136341" cy="4616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d2=N(30,5)</a:t>
            </a:r>
            <a:endParaRPr lang="en-CA" sz="1400"/>
          </a:p>
        </p:txBody>
      </p:sp>
      <p:sp>
        <p:nvSpPr>
          <p:cNvPr id="59" name="Rectangle 58"/>
          <p:cNvSpPr/>
          <p:nvPr/>
        </p:nvSpPr>
        <p:spPr>
          <a:xfrm>
            <a:off x="4421079" y="3515556"/>
            <a:ext cx="932156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t2=t0+d2</a:t>
            </a:r>
            <a:endParaRPr lang="en-CA" sz="1400"/>
          </a:p>
        </p:txBody>
      </p:sp>
      <p:sp>
        <p:nvSpPr>
          <p:cNvPr id="61" name="Oval 60"/>
          <p:cNvSpPr/>
          <p:nvPr/>
        </p:nvSpPr>
        <p:spPr>
          <a:xfrm>
            <a:off x="2024109" y="4669652"/>
            <a:ext cx="701336" cy="5859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t3</a:t>
            </a:r>
            <a:endParaRPr lang="en-CA"/>
          </a:p>
        </p:txBody>
      </p:sp>
      <p:cxnSp>
        <p:nvCxnSpPr>
          <p:cNvPr id="62" name="Straight Arrow Connector 61"/>
          <p:cNvCxnSpPr>
            <a:stCxn id="52" idx="3"/>
            <a:endCxn id="61" idx="7"/>
          </p:cNvCxnSpPr>
          <p:nvPr/>
        </p:nvCxnSpPr>
        <p:spPr>
          <a:xfrm rot="5400000">
            <a:off x="2790559" y="3785710"/>
            <a:ext cx="801928" cy="1137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9" idx="4"/>
            <a:endCxn id="61" idx="1"/>
          </p:cNvCxnSpPr>
          <p:nvPr/>
        </p:nvCxnSpPr>
        <p:spPr>
          <a:xfrm rot="16200000" flipH="1">
            <a:off x="1550946" y="4179587"/>
            <a:ext cx="733877" cy="417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2769833" y="4714042"/>
            <a:ext cx="1260629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t3=max(t1,t2)</a:t>
            </a:r>
            <a:endParaRPr lang="en-CA" sz="1400"/>
          </a:p>
        </p:txBody>
      </p:sp>
      <p:sp>
        <p:nvSpPr>
          <p:cNvPr id="72" name="Oval 71"/>
          <p:cNvSpPr/>
          <p:nvPr/>
        </p:nvSpPr>
        <p:spPr>
          <a:xfrm>
            <a:off x="2716567" y="5841504"/>
            <a:ext cx="701336" cy="58592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mtClean="0"/>
              <a:t>t4</a:t>
            </a:r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408607" y="5543650"/>
            <a:ext cx="2293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mtClean="0"/>
              <a:t>Probabilistic Time Net </a:t>
            </a:r>
          </a:p>
          <a:p>
            <a:r>
              <a:rPr lang="en-CA" smtClean="0"/>
              <a:t>(Bayesian Network)</a:t>
            </a:r>
            <a:endParaRPr lang="en-CA"/>
          </a:p>
        </p:txBody>
      </p:sp>
      <p:cxnSp>
        <p:nvCxnSpPr>
          <p:cNvPr id="74" name="Straight Arrow Connector 73"/>
          <p:cNvCxnSpPr>
            <a:stCxn id="61" idx="4"/>
            <a:endCxn id="72" idx="1"/>
          </p:cNvCxnSpPr>
          <p:nvPr/>
        </p:nvCxnSpPr>
        <p:spPr>
          <a:xfrm rot="16200000" flipH="1">
            <a:off x="2261160" y="5369195"/>
            <a:ext cx="671733" cy="4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3462291" y="5956919"/>
            <a:ext cx="1260629" cy="4616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smtClean="0"/>
              <a:t>t4=t3+d4</a:t>
            </a:r>
            <a:endParaRPr lang="en-CA" sz="1400"/>
          </a:p>
        </p:txBody>
      </p:sp>
      <p:sp>
        <p:nvSpPr>
          <p:cNvPr id="78" name="Oval 77"/>
          <p:cNvSpPr/>
          <p:nvPr/>
        </p:nvSpPr>
        <p:spPr>
          <a:xfrm>
            <a:off x="4323425" y="4660774"/>
            <a:ext cx="701336" cy="58592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d4</a:t>
            </a:r>
            <a:endParaRPr lang="en-CA" dirty="0"/>
          </a:p>
        </p:txBody>
      </p:sp>
      <p:sp>
        <p:nvSpPr>
          <p:cNvPr id="79" name="Rectangle 78"/>
          <p:cNvSpPr/>
          <p:nvPr/>
        </p:nvSpPr>
        <p:spPr>
          <a:xfrm>
            <a:off x="5024760" y="4740673"/>
            <a:ext cx="1136341" cy="4616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d4=</a:t>
            </a:r>
            <a:r>
              <a:rPr lang="en-CA" sz="1400" dirty="0" smtClean="0"/>
              <a:t>N(30,5)</a:t>
            </a:r>
            <a:endParaRPr lang="en-CA" sz="1400" dirty="0"/>
          </a:p>
        </p:txBody>
      </p:sp>
      <p:cxnSp>
        <p:nvCxnSpPr>
          <p:cNvPr id="80" name="Straight Arrow Connector 79"/>
          <p:cNvCxnSpPr>
            <a:stCxn id="78" idx="3"/>
            <a:endCxn id="72" idx="7"/>
          </p:cNvCxnSpPr>
          <p:nvPr/>
        </p:nvCxnSpPr>
        <p:spPr>
          <a:xfrm rot="5400000">
            <a:off x="3487455" y="4988633"/>
            <a:ext cx="766418" cy="1110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7" idx="4"/>
            <a:endCxn id="52" idx="7"/>
          </p:cNvCxnSpPr>
          <p:nvPr/>
        </p:nvCxnSpPr>
        <p:spPr>
          <a:xfrm rot="5400000">
            <a:off x="4120417" y="2870132"/>
            <a:ext cx="804899" cy="533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Bayesian Network Inference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Inference = making a query (getting distribution of a node)</a:t>
            </a:r>
          </a:p>
          <a:p>
            <a:r>
              <a:rPr lang="en-CA" dirty="0" smtClean="0"/>
              <a:t>Exact methods work for BN constrained to:</a:t>
            </a:r>
          </a:p>
          <a:p>
            <a:pPr lvl="1"/>
            <a:r>
              <a:rPr lang="en-CA" dirty="0" smtClean="0"/>
              <a:t>Discrete Random Variables</a:t>
            </a:r>
          </a:p>
          <a:p>
            <a:pPr lvl="1"/>
            <a:r>
              <a:rPr lang="en-CA" b="1" dirty="0" smtClean="0"/>
              <a:t>Linear Gaussian</a:t>
            </a:r>
            <a:r>
              <a:rPr lang="en-CA" dirty="0" smtClean="0"/>
              <a:t> Continuous Random Variables</a:t>
            </a:r>
          </a:p>
          <a:p>
            <a:r>
              <a:rPr lang="en-CA" dirty="0" smtClean="0"/>
              <a:t>Max and Min functions are not linear functions </a:t>
            </a:r>
            <a:r>
              <a:rPr lang="fr-FR" dirty="0" err="1" smtClean="0">
                <a:sym typeface="Wingdings"/>
              </a:rPr>
              <a:t></a:t>
            </a:r>
            <a:endParaRPr lang="en-CA" dirty="0" smtClean="0"/>
          </a:p>
          <a:p>
            <a:r>
              <a:rPr lang="en-CA" dirty="0" smtClean="0"/>
              <a:t>All others BN have to use approximate inference methods.</a:t>
            </a:r>
          </a:p>
          <a:p>
            <a:pPr lvl="1"/>
            <a:r>
              <a:rPr lang="en-CA" dirty="0" smtClean="0"/>
              <a:t>Mostly based on Monte-Carlo sampling</a:t>
            </a:r>
          </a:p>
          <a:p>
            <a:pPr lvl="1"/>
            <a:r>
              <a:rPr lang="en-CA" dirty="0" smtClean="0"/>
              <a:t>Question: since it requires sampling, what is the difference with [</a:t>
            </a:r>
            <a:r>
              <a:rPr lang="en-CA" dirty="0" err="1" smtClean="0"/>
              <a:t>Younes&amp;Simmons</a:t>
            </a:r>
            <a:r>
              <a:rPr lang="en-CA" dirty="0" smtClean="0"/>
              <a:t>] and [</a:t>
            </a:r>
            <a:r>
              <a:rPr lang="en-CA" dirty="0" err="1" smtClean="0"/>
              <a:t>Dearden</a:t>
            </a:r>
            <a:r>
              <a:rPr lang="en-CA" dirty="0" smtClean="0"/>
              <a:t>] ?</a:t>
            </a:r>
          </a:p>
          <a:p>
            <a:r>
              <a:rPr lang="en-CA" dirty="0" smtClean="0"/>
              <a:t>References:</a:t>
            </a:r>
          </a:p>
          <a:p>
            <a:pPr lvl="1"/>
            <a:r>
              <a:rPr lang="en-CA" dirty="0" smtClean="0"/>
              <a:t>BN books...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Comparaison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 a </a:t>
            </a:r>
            <a:r>
              <a:rPr lang="fr-CA" dirty="0" err="1" smtClean="0"/>
              <a:t>next</a:t>
            </a:r>
            <a:r>
              <a:rPr lang="fr-CA" dirty="0" smtClean="0"/>
              <a:t> talk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err="1" smtClean="0"/>
              <a:t>Algorithm</a:t>
            </a:r>
            <a:endParaRPr lang="fr-CA" dirty="0" smtClean="0"/>
          </a:p>
          <a:p>
            <a:r>
              <a:rPr lang="fr-CA" dirty="0" smtClean="0"/>
              <a:t>How to test goals</a:t>
            </a:r>
          </a:p>
          <a:p>
            <a:r>
              <a:rPr lang="fr-CA" dirty="0" err="1" smtClean="0"/>
              <a:t>Heuristics</a:t>
            </a:r>
            <a:r>
              <a:rPr lang="fr-CA" dirty="0" smtClean="0"/>
              <a:t> (</a:t>
            </a:r>
            <a:r>
              <a:rPr lang="fr-CA" dirty="0" err="1" smtClean="0"/>
              <a:t>relaxed</a:t>
            </a:r>
            <a:r>
              <a:rPr lang="fr-CA" dirty="0" smtClean="0"/>
              <a:t> graph)</a:t>
            </a:r>
          </a:p>
          <a:p>
            <a:r>
              <a:rPr lang="fr-CA" dirty="0" err="1" smtClean="0"/>
              <a:t>Metrics</a:t>
            </a:r>
            <a:endParaRPr lang="fr-CA" dirty="0" smtClean="0"/>
          </a:p>
          <a:p>
            <a:r>
              <a:rPr lang="fr-CA" dirty="0" smtClean="0"/>
              <a:t>Resource </a:t>
            </a:r>
            <a:r>
              <a:rPr lang="fr-CA" dirty="0" err="1" smtClean="0"/>
              <a:t>Uncertainty</a:t>
            </a:r>
            <a:endParaRPr lang="fr-CA" dirty="0" smtClean="0"/>
          </a:p>
          <a:p>
            <a:r>
              <a:rPr lang="fr-CA" dirty="0" err="1" smtClean="0"/>
              <a:t>Results</a:t>
            </a:r>
            <a:r>
              <a:rPr lang="fr-CA" dirty="0" smtClean="0"/>
              <a:t> (benchmarks on </a:t>
            </a:r>
            <a:r>
              <a:rPr lang="fr-CA" dirty="0" err="1" smtClean="0"/>
              <a:t>modified</a:t>
            </a:r>
            <a:r>
              <a:rPr lang="fr-CA" dirty="0" smtClean="0"/>
              <a:t> ICAPS/IPC)</a:t>
            </a:r>
          </a:p>
          <a:p>
            <a:r>
              <a:rPr lang="fr-CA" dirty="0" err="1" smtClean="0"/>
              <a:t>Generating</a:t>
            </a:r>
            <a:r>
              <a:rPr lang="fr-CA" dirty="0" smtClean="0"/>
              <a:t> </a:t>
            </a:r>
            <a:r>
              <a:rPr lang="fr-CA" dirty="0" err="1" smtClean="0"/>
              <a:t>conditional</a:t>
            </a:r>
            <a:r>
              <a:rPr lang="fr-CA" dirty="0" smtClean="0"/>
              <a:t> plans</a:t>
            </a:r>
          </a:p>
          <a:p>
            <a:r>
              <a:rPr lang="fr-CA" dirty="0" smtClean="0"/>
              <a:t>…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48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90E-27D1-4407-8866-6F5CAA89F36B}" type="slidenum">
              <a:rPr lang="fr-CA"/>
              <a:pPr/>
              <a:t>49</a:t>
            </a:fld>
            <a:endParaRPr lang="fr-CA"/>
          </a:p>
        </p:txBody>
      </p:sp>
      <p:pic>
        <p:nvPicPr>
          <p:cNvPr id="47109" name="Picture 5" descr="nserc_color_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2896" y="5178271"/>
            <a:ext cx="1887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6321" y="5956146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dirty="0"/>
              <a:t>Merci au </a:t>
            </a:r>
            <a:r>
              <a:rPr lang="fr-CA" b="1" dirty="0"/>
              <a:t>CRSNG</a:t>
            </a:r>
            <a:r>
              <a:rPr lang="fr-CA" dirty="0"/>
              <a:t> et au </a:t>
            </a:r>
            <a:r>
              <a:rPr lang="fr-CA" b="1" dirty="0"/>
              <a:t>FQRNT</a:t>
            </a:r>
            <a:r>
              <a:rPr lang="fr-CA" dirty="0"/>
              <a:t> pour leur support financier.</a:t>
            </a:r>
          </a:p>
        </p:txBody>
      </p:sp>
      <p:pic>
        <p:nvPicPr>
          <p:cNvPr id="47112" name="Picture 8" descr="fqr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2296" y="5178271"/>
            <a:ext cx="1936750" cy="766763"/>
          </a:xfrm>
          <a:prstGeom prst="rect">
            <a:avLst/>
          </a:prstGeom>
          <a:noFill/>
        </p:spPr>
      </p:pic>
      <p:sp>
        <p:nvSpPr>
          <p:cNvPr id="47113" name="Rectangle 9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2A913E-5F82-4D5A-9759-E5FCEBD2AC58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Mars Rovers: Constraints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Navigation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Uncertain and rugged terrain.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No </a:t>
            </a:r>
            <a:r>
              <a:rPr lang="en-CA" sz="2400" dirty="0" err="1" smtClean="0"/>
              <a:t>geopositioning</a:t>
            </a:r>
            <a:r>
              <a:rPr lang="en-CA" sz="2400" dirty="0" smtClean="0"/>
              <a:t> tool like GPS on Earth. Structured-Light (Pathfinder) /</a:t>
            </a:r>
          </a:p>
          <a:p>
            <a:pPr lvl="1">
              <a:lnSpc>
                <a:spcPct val="90000"/>
              </a:lnSpc>
              <a:buNone/>
            </a:pPr>
            <a:r>
              <a:rPr lang="en-CA" sz="2400" dirty="0" smtClean="0"/>
              <a:t>     Stereovision (MER). 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Energy.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CPU and Storage.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Communication Windows.</a:t>
            </a:r>
            <a:endParaRPr lang="en-CA" altLang="ja-JP" sz="2800" dirty="0" smtClean="0"/>
          </a:p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Sensors Protocols (Preheat, Initialize, Calibration)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Cold !</a:t>
            </a:r>
            <a:endParaRPr lang="en-CA" dirty="0" smtClean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417638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/>
          <p:cNvSpPr/>
          <p:nvPr/>
        </p:nvSpPr>
        <p:spPr>
          <a:xfrm>
            <a:off x="861135" y="6036793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3" name="Hexagon 222"/>
          <p:cNvSpPr/>
          <p:nvPr/>
        </p:nvSpPr>
        <p:spPr>
          <a:xfrm>
            <a:off x="1953088" y="6036794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4" name="Hexagon 273"/>
          <p:cNvSpPr/>
          <p:nvPr/>
        </p:nvSpPr>
        <p:spPr>
          <a:xfrm>
            <a:off x="3595470" y="6054548"/>
            <a:ext cx="142029" cy="159830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5" name="Hexagon 274"/>
          <p:cNvSpPr/>
          <p:nvPr/>
        </p:nvSpPr>
        <p:spPr>
          <a:xfrm>
            <a:off x="5371005" y="6054548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6" name="Hexagon 275"/>
          <p:cNvSpPr/>
          <p:nvPr/>
        </p:nvSpPr>
        <p:spPr>
          <a:xfrm>
            <a:off x="4944877" y="6054548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7" name="Isosceles Triangle 276"/>
          <p:cNvSpPr/>
          <p:nvPr/>
        </p:nvSpPr>
        <p:spPr>
          <a:xfrm>
            <a:off x="2920753" y="6063456"/>
            <a:ext cx="133165" cy="11541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8" name="Isosceles Triangle 277"/>
          <p:cNvSpPr/>
          <p:nvPr/>
        </p:nvSpPr>
        <p:spPr>
          <a:xfrm>
            <a:off x="4030462" y="6054578"/>
            <a:ext cx="133165" cy="11541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9" name="Hexagon 278"/>
          <p:cNvSpPr/>
          <p:nvPr/>
        </p:nvSpPr>
        <p:spPr>
          <a:xfrm>
            <a:off x="5708356" y="6045670"/>
            <a:ext cx="142029" cy="159830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0" name="Hexagon 279"/>
          <p:cNvSpPr/>
          <p:nvPr/>
        </p:nvSpPr>
        <p:spPr>
          <a:xfrm>
            <a:off x="7483891" y="6045670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1" name="Hexagon 280"/>
          <p:cNvSpPr/>
          <p:nvPr/>
        </p:nvSpPr>
        <p:spPr>
          <a:xfrm>
            <a:off x="7057763" y="6045670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2" name="Isosceles Triangle 281"/>
          <p:cNvSpPr/>
          <p:nvPr/>
        </p:nvSpPr>
        <p:spPr>
          <a:xfrm>
            <a:off x="6143348" y="6045700"/>
            <a:ext cx="133165" cy="11541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42C0-F374-4F54-A6A1-D92D3A4AFD34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Mars Rovers: Uncertainty (Speed)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691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CA" sz="2800" dirty="0" smtClean="0"/>
              <a:t>Navigation duration is unpredictable.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414" y="3697899"/>
            <a:ext cx="8895426" cy="7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15"/>
          <p:cNvGrpSpPr/>
          <p:nvPr/>
        </p:nvGrpSpPr>
        <p:grpSpPr>
          <a:xfrm>
            <a:off x="158558" y="2472101"/>
            <a:ext cx="1349406" cy="1238681"/>
            <a:chOff x="691237" y="4176636"/>
            <a:chExt cx="1349406" cy="1238681"/>
          </a:xfrm>
        </p:grpSpPr>
        <p:sp>
          <p:nvSpPr>
            <p:cNvPr id="11" name="Rectangle 10"/>
            <p:cNvSpPr/>
            <p:nvPr/>
          </p:nvSpPr>
          <p:spPr>
            <a:xfrm>
              <a:off x="819302" y="4541550"/>
              <a:ext cx="1084881" cy="52694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6"/>
            <p:cNvGrpSpPr/>
            <p:nvPr/>
          </p:nvGrpSpPr>
          <p:grpSpPr>
            <a:xfrm>
              <a:off x="695318" y="4948323"/>
              <a:ext cx="449451" cy="466994"/>
              <a:chOff x="650929" y="5889356"/>
              <a:chExt cx="449451" cy="46699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4" name="Group 7"/>
            <p:cNvGrpSpPr/>
            <p:nvPr/>
          </p:nvGrpSpPr>
          <p:grpSpPr>
            <a:xfrm>
              <a:off x="1532229" y="4948323"/>
              <a:ext cx="449451" cy="466994"/>
              <a:chOff x="650929" y="5889356"/>
              <a:chExt cx="449451" cy="46699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41"/>
            <p:cNvGrpSpPr/>
            <p:nvPr/>
          </p:nvGrpSpPr>
          <p:grpSpPr>
            <a:xfrm rot="203288">
              <a:off x="691237" y="4176636"/>
              <a:ext cx="1349406" cy="590382"/>
              <a:chOff x="4092606" y="3426781"/>
              <a:chExt cx="1420427" cy="1420428"/>
            </a:xfrm>
            <a:scene3d>
              <a:camera prst="perspectiveRelaxed"/>
              <a:lightRig rig="threePt" dir="t"/>
            </a:scene3d>
          </p:grpSpPr>
          <p:sp>
            <p:nvSpPr>
              <p:cNvPr id="15" name="Rectangle 14"/>
              <p:cNvSpPr/>
              <p:nvPr/>
            </p:nvSpPr>
            <p:spPr>
              <a:xfrm>
                <a:off x="4092606" y="3426781"/>
                <a:ext cx="1420427" cy="14204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11923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11923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11923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11923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1923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855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3855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3855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3855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855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78532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78532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78532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678532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78532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35984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35984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935984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935984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935984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2200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2200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2200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200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2200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2" name="Rectangle 221"/>
          <p:cNvSpPr/>
          <p:nvPr/>
        </p:nvSpPr>
        <p:spPr>
          <a:xfrm>
            <a:off x="115414" y="6148136"/>
            <a:ext cx="8895426" cy="7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39" name="Group 115"/>
          <p:cNvGrpSpPr/>
          <p:nvPr/>
        </p:nvGrpSpPr>
        <p:grpSpPr>
          <a:xfrm>
            <a:off x="158558" y="4922338"/>
            <a:ext cx="1349406" cy="1238681"/>
            <a:chOff x="691237" y="4176636"/>
            <a:chExt cx="1349406" cy="1238681"/>
          </a:xfrm>
        </p:grpSpPr>
        <p:sp>
          <p:nvSpPr>
            <p:cNvPr id="240" name="Rectangle 239"/>
            <p:cNvSpPr/>
            <p:nvPr/>
          </p:nvSpPr>
          <p:spPr>
            <a:xfrm>
              <a:off x="819302" y="4541550"/>
              <a:ext cx="1084881" cy="526942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41" name="Group 6"/>
            <p:cNvGrpSpPr/>
            <p:nvPr/>
          </p:nvGrpSpPr>
          <p:grpSpPr>
            <a:xfrm>
              <a:off x="695318" y="4948323"/>
              <a:ext cx="449451" cy="466994"/>
              <a:chOff x="650929" y="5889356"/>
              <a:chExt cx="449451" cy="466994"/>
            </a:xfrm>
          </p:grpSpPr>
          <p:sp>
            <p:nvSpPr>
              <p:cNvPr id="272" name="Oval 271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42" name="Group 7"/>
            <p:cNvGrpSpPr/>
            <p:nvPr/>
          </p:nvGrpSpPr>
          <p:grpSpPr>
            <a:xfrm>
              <a:off x="1532229" y="4948323"/>
              <a:ext cx="449451" cy="466994"/>
              <a:chOff x="650929" y="5889356"/>
              <a:chExt cx="449451" cy="466994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650929" y="5889356"/>
                <a:ext cx="449451" cy="46699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74913" y="6009525"/>
                <a:ext cx="201478" cy="209342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43" name="Group 41"/>
            <p:cNvGrpSpPr/>
            <p:nvPr/>
          </p:nvGrpSpPr>
          <p:grpSpPr>
            <a:xfrm rot="203288">
              <a:off x="691237" y="4176636"/>
              <a:ext cx="1349406" cy="590382"/>
              <a:chOff x="4092606" y="3426781"/>
              <a:chExt cx="1420427" cy="1420428"/>
            </a:xfrm>
            <a:scene3d>
              <a:camera prst="perspectiveRelaxed"/>
              <a:lightRig rig="threePt" dir="t"/>
            </a:scene3d>
          </p:grpSpPr>
          <p:sp>
            <p:nvSpPr>
              <p:cNvPr id="244" name="Rectangle 243"/>
              <p:cNvSpPr/>
              <p:nvPr/>
            </p:nvSpPr>
            <p:spPr>
              <a:xfrm>
                <a:off x="4092606" y="3426781"/>
                <a:ext cx="1420427" cy="142042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411923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411923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411923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411923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411923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43855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43855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43855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43855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43855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4678532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4678532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4678532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678532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678532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935984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4935984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4935984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4935984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935984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220069" y="3453414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220069" y="3728622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220069" y="4003830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5220069" y="4279038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5220069" y="4554246"/>
                <a:ext cx="239697" cy="23969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83" name="TextBox 282"/>
          <p:cNvSpPr txBox="1"/>
          <p:nvPr/>
        </p:nvSpPr>
        <p:spPr>
          <a:xfrm>
            <a:off x="4225772" y="234370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smtClean="0">
                <a:solidFill>
                  <a:srgbClr val="FF0000"/>
                </a:solidFill>
              </a:rPr>
              <a:t>5 m 57 s</a:t>
            </a:r>
            <a:endParaRPr lang="en-CA" sz="3600">
              <a:solidFill>
                <a:srgbClr val="FF000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225772" y="4518734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smtClean="0">
                <a:solidFill>
                  <a:srgbClr val="FF0000"/>
                </a:solidFill>
              </a:rPr>
              <a:t>14 m 05 s</a:t>
            </a:r>
            <a:endParaRPr lang="en-CA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67939E-6 L 0.83316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05945E-6 C 0.00503 0.00093 0.00764 0.00301 0.0125 0.00116 C 0.01719 0.00347 0.02708 0.00162 0.03298 0.00255 C 0.04566 -0.0037 0.05955 -0.00301 0.07274 -0.00393 C 0.08021 -0.00671 0.0816 -0.00624 0.09028 -0.00393 C 0.09236 0.00185 0.09618 0.00486 0.1 0.00902 C 0.10312 0.01226 0.10955 0.01804 0.10955 0.01828 C 0.12673 0.01573 0.11528 0.01712 0.12621 0.01018 C 0.13368 -0.00023 0.13021 0.00416 0.14358 0.00763 C 0.15417 0.01619 0.16632 0.01804 0.17847 0.0192 C 0.18194 0.01851 0.18611 0.01828 0.18923 0.0155 C 0.19583 0.00949 0.20035 0.00093 0.20764 -0.00393 C 0.22795 -0.00231 0.24548 -0.00324 0.26684 -0.00393 C 0.28194 -0.00694 0.29149 -0.00601 0.30868 -0.00532 C 0.32031 0.00023 0.3309 -0.00416 0.34358 -0.00532 C 0.35069 -0.00763 0.35764 -0.00925 0.36493 -0.01041 C 0.37014 -0.00948 0.37535 -0.00925 0.38055 -0.00786 C 0.3816 -0.00763 0.38229 -0.00601 0.38333 -0.00532 C 0.38663 -0.00301 0.3908 -0.00324 0.3941 -0.00277 C 0.41007 -0.0037 0.42569 -0.00578 0.44167 -0.00393 C 0.44878 -0.00717 0.45538 -0.01156 0.46302 -0.01295 C 0.49114 -0.02891 0.55226 -0.02059 0.56285 -0.02082 C 0.56858 -0.02174 0.57517 -0.01897 0.57951 -0.02336 C 0.58073 -0.02475 0.58177 -0.0266 0.58333 -0.02729 C 0.5875 -0.02915 0.59184 -0.02938 0.59601 -0.03123 C 0.5993 -0.03076 0.6026 -0.03076 0.60573 -0.02984 C 0.60989 -0.02868 0.61146 -0.02382 0.61545 -0.02221 C 0.61996 -0.01804 0.62465 -0.01804 0.63003 -0.01689 C 0.64201 -0.01897 0.65278 -0.02197 0.66406 -0.02729 C 0.66632 -0.02683 0.66892 -0.02729 0.67083 -0.02591 C 0.67101 -0.02568 0.67639 -0.0148 0.6776 -0.01295 C 0.68108 -0.0155 0.68437 -0.01781 0.68819 -0.01943 C 0.69236 -0.01897 0.6967 -0.01966 0.70087 -0.01827 C 0.70208 -0.01781 0.70191 -0.01527 0.70278 -0.01434 C 0.7033 -0.01388 0.70816 -0.01203 0.70868 -0.0118 C 0.71371 -0.0185 0.7184 -0.02036 0.72517 -0.02221 C 0.72986 -0.02105 0.73246 -0.01804 0.7368 -0.01689 C 0.74201 -0.0155 0.74722 -0.0148 0.75226 -0.01295 C 0.75486 -0.01365 0.75729 -0.01573 0.76007 -0.01573 C 0.76371 -0.01573 0.76823 -0.01295 0.7717 -0.0118 C 0.7776 -0.01272 0.78333 -0.01411 0.78923 -0.01573 C 0.80382 -0.01411 0.81753 -0.00416 0.82743 -0.00416 " pathEditMode="relative" rAng="0" ptsTypes="ffffffffffffffffffffffffffffffffffffffffff">
                                      <p:cBhvr>
                                        <p:cTn id="8" dur="3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Mars Rovers: Uncertainty (Speed)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532660" y="1491448"/>
            <a:ext cx="3568823" cy="47673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Oval 5"/>
          <p:cNvSpPr/>
          <p:nvPr/>
        </p:nvSpPr>
        <p:spPr>
          <a:xfrm>
            <a:off x="648070" y="4793942"/>
            <a:ext cx="1669002" cy="63031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2929630" y="3000654"/>
            <a:ext cx="870011" cy="141154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/>
          <p:cNvSpPr/>
          <p:nvPr/>
        </p:nvSpPr>
        <p:spPr>
          <a:xfrm rot="18460482">
            <a:off x="1855433" y="2166154"/>
            <a:ext cx="870011" cy="1411549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/>
          <p:cNvSpPr/>
          <p:nvPr/>
        </p:nvSpPr>
        <p:spPr>
          <a:xfrm>
            <a:off x="4980373" y="1464815"/>
            <a:ext cx="3568823" cy="47673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owchart: Or 23"/>
          <p:cNvSpPr/>
          <p:nvPr/>
        </p:nvSpPr>
        <p:spPr>
          <a:xfrm>
            <a:off x="3409025" y="1597981"/>
            <a:ext cx="452761" cy="452761"/>
          </a:xfrm>
          <a:prstGeom prst="flowChar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Flowchart: Or 38"/>
          <p:cNvSpPr/>
          <p:nvPr/>
        </p:nvSpPr>
        <p:spPr>
          <a:xfrm>
            <a:off x="7759083" y="1606858"/>
            <a:ext cx="452761" cy="452761"/>
          </a:xfrm>
          <a:prstGeom prst="flowChar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 rot="18398028">
            <a:off x="5083299" y="5550949"/>
            <a:ext cx="941388" cy="563563"/>
            <a:chOff x="954" y="3396"/>
            <a:chExt cx="593" cy="355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444 w 1237"/>
                <a:gd name="T1" fmla="*/ 0 h 619"/>
                <a:gd name="T2" fmla="*/ 450 w 1237"/>
                <a:gd name="T3" fmla="*/ 0 h 619"/>
                <a:gd name="T4" fmla="*/ 455 w 1237"/>
                <a:gd name="T5" fmla="*/ 2 h 619"/>
                <a:gd name="T6" fmla="*/ 460 w 1237"/>
                <a:gd name="T7" fmla="*/ 5 h 619"/>
                <a:gd name="T8" fmla="*/ 465 w 1237"/>
                <a:gd name="T9" fmla="*/ 8 h 619"/>
                <a:gd name="T10" fmla="*/ 468 w 1237"/>
                <a:gd name="T11" fmla="*/ 12 h 619"/>
                <a:gd name="T12" fmla="*/ 471 w 1237"/>
                <a:gd name="T13" fmla="*/ 16 h 619"/>
                <a:gd name="T14" fmla="*/ 473 w 1237"/>
                <a:gd name="T15" fmla="*/ 21 h 619"/>
                <a:gd name="T16" fmla="*/ 473 w 1237"/>
                <a:gd name="T17" fmla="*/ 27 h 619"/>
                <a:gd name="T18" fmla="*/ 473 w 1237"/>
                <a:gd name="T19" fmla="*/ 215 h 619"/>
                <a:gd name="T20" fmla="*/ 472 w 1237"/>
                <a:gd name="T21" fmla="*/ 220 h 619"/>
                <a:gd name="T22" fmla="*/ 470 w 1237"/>
                <a:gd name="T23" fmla="*/ 224 h 619"/>
                <a:gd name="T24" fmla="*/ 466 w 1237"/>
                <a:gd name="T25" fmla="*/ 228 h 619"/>
                <a:gd name="T26" fmla="*/ 462 w 1237"/>
                <a:gd name="T27" fmla="*/ 232 h 619"/>
                <a:gd name="T28" fmla="*/ 458 w 1237"/>
                <a:gd name="T29" fmla="*/ 235 h 619"/>
                <a:gd name="T30" fmla="*/ 452 w 1237"/>
                <a:gd name="T31" fmla="*/ 237 h 619"/>
                <a:gd name="T32" fmla="*/ 447 w 1237"/>
                <a:gd name="T33" fmla="*/ 238 h 619"/>
                <a:gd name="T34" fmla="*/ 30 w 1237"/>
                <a:gd name="T35" fmla="*/ 238 h 619"/>
                <a:gd name="T36" fmla="*/ 24 w 1237"/>
                <a:gd name="T37" fmla="*/ 238 h 619"/>
                <a:gd name="T38" fmla="*/ 18 w 1237"/>
                <a:gd name="T39" fmla="*/ 236 h 619"/>
                <a:gd name="T40" fmla="*/ 13 w 1237"/>
                <a:gd name="T41" fmla="*/ 234 h 619"/>
                <a:gd name="T42" fmla="*/ 9 w 1237"/>
                <a:gd name="T43" fmla="*/ 230 h 619"/>
                <a:gd name="T44" fmla="*/ 5 w 1237"/>
                <a:gd name="T45" fmla="*/ 226 h 619"/>
                <a:gd name="T46" fmla="*/ 3 w 1237"/>
                <a:gd name="T47" fmla="*/ 222 h 619"/>
                <a:gd name="T48" fmla="*/ 1 w 1237"/>
                <a:gd name="T49" fmla="*/ 217 h 619"/>
                <a:gd name="T50" fmla="*/ 0 w 1237"/>
                <a:gd name="T51" fmla="*/ 212 h 619"/>
                <a:gd name="T52" fmla="*/ 0 w 1237"/>
                <a:gd name="T53" fmla="*/ 23 h 619"/>
                <a:gd name="T54" fmla="*/ 2 w 1237"/>
                <a:gd name="T55" fmla="*/ 19 h 619"/>
                <a:gd name="T56" fmla="*/ 4 w 1237"/>
                <a:gd name="T57" fmla="*/ 14 h 619"/>
                <a:gd name="T58" fmla="*/ 7 w 1237"/>
                <a:gd name="T59" fmla="*/ 10 h 619"/>
                <a:gd name="T60" fmla="*/ 11 w 1237"/>
                <a:gd name="T61" fmla="*/ 6 h 619"/>
                <a:gd name="T62" fmla="*/ 16 w 1237"/>
                <a:gd name="T63" fmla="*/ 3 h 619"/>
                <a:gd name="T64" fmla="*/ 21 w 1237"/>
                <a:gd name="T65" fmla="*/ 2 h 619"/>
                <a:gd name="T66" fmla="*/ 27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444 w 1237"/>
                <a:gd name="T1" fmla="*/ 0 h 619"/>
                <a:gd name="T2" fmla="*/ 450 w 1237"/>
                <a:gd name="T3" fmla="*/ 0 h 619"/>
                <a:gd name="T4" fmla="*/ 455 w 1237"/>
                <a:gd name="T5" fmla="*/ 2 h 619"/>
                <a:gd name="T6" fmla="*/ 460 w 1237"/>
                <a:gd name="T7" fmla="*/ 5 h 619"/>
                <a:gd name="T8" fmla="*/ 465 w 1237"/>
                <a:gd name="T9" fmla="*/ 8 h 619"/>
                <a:gd name="T10" fmla="*/ 468 w 1237"/>
                <a:gd name="T11" fmla="*/ 12 h 619"/>
                <a:gd name="T12" fmla="*/ 471 w 1237"/>
                <a:gd name="T13" fmla="*/ 16 h 619"/>
                <a:gd name="T14" fmla="*/ 473 w 1237"/>
                <a:gd name="T15" fmla="*/ 21 h 619"/>
                <a:gd name="T16" fmla="*/ 473 w 1237"/>
                <a:gd name="T17" fmla="*/ 27 h 619"/>
                <a:gd name="T18" fmla="*/ 473 w 1237"/>
                <a:gd name="T19" fmla="*/ 215 h 619"/>
                <a:gd name="T20" fmla="*/ 472 w 1237"/>
                <a:gd name="T21" fmla="*/ 220 h 619"/>
                <a:gd name="T22" fmla="*/ 470 w 1237"/>
                <a:gd name="T23" fmla="*/ 224 h 619"/>
                <a:gd name="T24" fmla="*/ 466 w 1237"/>
                <a:gd name="T25" fmla="*/ 228 h 619"/>
                <a:gd name="T26" fmla="*/ 462 w 1237"/>
                <a:gd name="T27" fmla="*/ 232 h 619"/>
                <a:gd name="T28" fmla="*/ 458 w 1237"/>
                <a:gd name="T29" fmla="*/ 235 h 619"/>
                <a:gd name="T30" fmla="*/ 452 w 1237"/>
                <a:gd name="T31" fmla="*/ 237 h 619"/>
                <a:gd name="T32" fmla="*/ 447 w 1237"/>
                <a:gd name="T33" fmla="*/ 238 h 619"/>
                <a:gd name="T34" fmla="*/ 30 w 1237"/>
                <a:gd name="T35" fmla="*/ 238 h 619"/>
                <a:gd name="T36" fmla="*/ 24 w 1237"/>
                <a:gd name="T37" fmla="*/ 238 h 619"/>
                <a:gd name="T38" fmla="*/ 18 w 1237"/>
                <a:gd name="T39" fmla="*/ 236 h 619"/>
                <a:gd name="T40" fmla="*/ 13 w 1237"/>
                <a:gd name="T41" fmla="*/ 234 h 619"/>
                <a:gd name="T42" fmla="*/ 9 w 1237"/>
                <a:gd name="T43" fmla="*/ 230 h 619"/>
                <a:gd name="T44" fmla="*/ 5 w 1237"/>
                <a:gd name="T45" fmla="*/ 226 h 619"/>
                <a:gd name="T46" fmla="*/ 3 w 1237"/>
                <a:gd name="T47" fmla="*/ 222 h 619"/>
                <a:gd name="T48" fmla="*/ 1 w 1237"/>
                <a:gd name="T49" fmla="*/ 217 h 619"/>
                <a:gd name="T50" fmla="*/ 0 w 1237"/>
                <a:gd name="T51" fmla="*/ 212 h 619"/>
                <a:gd name="T52" fmla="*/ 0 w 1237"/>
                <a:gd name="T53" fmla="*/ 23 h 619"/>
                <a:gd name="T54" fmla="*/ 2 w 1237"/>
                <a:gd name="T55" fmla="*/ 19 h 619"/>
                <a:gd name="T56" fmla="*/ 4 w 1237"/>
                <a:gd name="T57" fmla="*/ 14 h 619"/>
                <a:gd name="T58" fmla="*/ 7 w 1237"/>
                <a:gd name="T59" fmla="*/ 10 h 619"/>
                <a:gd name="T60" fmla="*/ 11 w 1237"/>
                <a:gd name="T61" fmla="*/ 6 h 619"/>
                <a:gd name="T62" fmla="*/ 16 w 1237"/>
                <a:gd name="T63" fmla="*/ 3 h 619"/>
                <a:gd name="T64" fmla="*/ 21 w 1237"/>
                <a:gd name="T65" fmla="*/ 2 h 619"/>
                <a:gd name="T66" fmla="*/ 27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1 h 155"/>
                <a:gd name="T6" fmla="*/ 118 w 310"/>
                <a:gd name="T7" fmla="*/ 2 h 155"/>
                <a:gd name="T8" fmla="*/ 119 w 310"/>
                <a:gd name="T9" fmla="*/ 3 h 155"/>
                <a:gd name="T10" fmla="*/ 120 w 310"/>
                <a:gd name="T11" fmla="*/ 6 h 155"/>
                <a:gd name="T12" fmla="*/ 120 w 310"/>
                <a:gd name="T13" fmla="*/ 54 h 155"/>
                <a:gd name="T14" fmla="*/ 119 w 310"/>
                <a:gd name="T15" fmla="*/ 56 h 155"/>
                <a:gd name="T16" fmla="*/ 118 w 310"/>
                <a:gd name="T17" fmla="*/ 57 h 155"/>
                <a:gd name="T18" fmla="*/ 117 w 310"/>
                <a:gd name="T19" fmla="*/ 58 h 155"/>
                <a:gd name="T20" fmla="*/ 117 w 310"/>
                <a:gd name="T21" fmla="*/ 59 h 155"/>
                <a:gd name="T22" fmla="*/ 115 w 310"/>
                <a:gd name="T23" fmla="*/ 59 h 155"/>
                <a:gd name="T24" fmla="*/ 114 w 310"/>
                <a:gd name="T25" fmla="*/ 59 h 155"/>
                <a:gd name="T26" fmla="*/ 6 w 310"/>
                <a:gd name="T27" fmla="*/ 59 h 155"/>
                <a:gd name="T28" fmla="*/ 5 w 310"/>
                <a:gd name="T29" fmla="*/ 59 h 155"/>
                <a:gd name="T30" fmla="*/ 3 w 310"/>
                <a:gd name="T31" fmla="*/ 59 h 155"/>
                <a:gd name="T32" fmla="*/ 3 w 310"/>
                <a:gd name="T33" fmla="*/ 58 h 155"/>
                <a:gd name="T34" fmla="*/ 2 w 310"/>
                <a:gd name="T35" fmla="*/ 57 h 155"/>
                <a:gd name="T36" fmla="*/ 1 w 310"/>
                <a:gd name="T37" fmla="*/ 57 h 155"/>
                <a:gd name="T38" fmla="*/ 0 w 310"/>
                <a:gd name="T39" fmla="*/ 56 h 155"/>
                <a:gd name="T40" fmla="*/ 0 w 310"/>
                <a:gd name="T41" fmla="*/ 54 h 155"/>
                <a:gd name="T42" fmla="*/ 0 w 310"/>
                <a:gd name="T43" fmla="*/ 54 h 155"/>
                <a:gd name="T44" fmla="*/ 0 w 310"/>
                <a:gd name="T45" fmla="*/ 6 h 155"/>
                <a:gd name="T46" fmla="*/ 0 w 310"/>
                <a:gd name="T47" fmla="*/ 5 h 155"/>
                <a:gd name="T48" fmla="*/ 0 w 310"/>
                <a:gd name="T49" fmla="*/ 3 h 155"/>
                <a:gd name="T50" fmla="*/ 1 w 310"/>
                <a:gd name="T51" fmla="*/ 3 h 155"/>
                <a:gd name="T52" fmla="*/ 2 w 310"/>
                <a:gd name="T53" fmla="*/ 2 h 155"/>
                <a:gd name="T54" fmla="*/ 3 w 310"/>
                <a:gd name="T55" fmla="*/ 1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1 h 155"/>
                <a:gd name="T6" fmla="*/ 118 w 310"/>
                <a:gd name="T7" fmla="*/ 2 h 155"/>
                <a:gd name="T8" fmla="*/ 119 w 310"/>
                <a:gd name="T9" fmla="*/ 3 h 155"/>
                <a:gd name="T10" fmla="*/ 120 w 310"/>
                <a:gd name="T11" fmla="*/ 6 h 155"/>
                <a:gd name="T12" fmla="*/ 120 w 310"/>
                <a:gd name="T13" fmla="*/ 54 h 155"/>
                <a:gd name="T14" fmla="*/ 119 w 310"/>
                <a:gd name="T15" fmla="*/ 56 h 155"/>
                <a:gd name="T16" fmla="*/ 118 w 310"/>
                <a:gd name="T17" fmla="*/ 57 h 155"/>
                <a:gd name="T18" fmla="*/ 117 w 310"/>
                <a:gd name="T19" fmla="*/ 58 h 155"/>
                <a:gd name="T20" fmla="*/ 117 w 310"/>
                <a:gd name="T21" fmla="*/ 59 h 155"/>
                <a:gd name="T22" fmla="*/ 115 w 310"/>
                <a:gd name="T23" fmla="*/ 59 h 155"/>
                <a:gd name="T24" fmla="*/ 114 w 310"/>
                <a:gd name="T25" fmla="*/ 59 h 155"/>
                <a:gd name="T26" fmla="*/ 6 w 310"/>
                <a:gd name="T27" fmla="*/ 59 h 155"/>
                <a:gd name="T28" fmla="*/ 5 w 310"/>
                <a:gd name="T29" fmla="*/ 59 h 155"/>
                <a:gd name="T30" fmla="*/ 3 w 310"/>
                <a:gd name="T31" fmla="*/ 59 h 155"/>
                <a:gd name="T32" fmla="*/ 3 w 310"/>
                <a:gd name="T33" fmla="*/ 58 h 155"/>
                <a:gd name="T34" fmla="*/ 2 w 310"/>
                <a:gd name="T35" fmla="*/ 57 h 155"/>
                <a:gd name="T36" fmla="*/ 1 w 310"/>
                <a:gd name="T37" fmla="*/ 57 h 155"/>
                <a:gd name="T38" fmla="*/ 0 w 310"/>
                <a:gd name="T39" fmla="*/ 56 h 155"/>
                <a:gd name="T40" fmla="*/ 0 w 310"/>
                <a:gd name="T41" fmla="*/ 54 h 155"/>
                <a:gd name="T42" fmla="*/ 0 w 310"/>
                <a:gd name="T43" fmla="*/ 54 h 155"/>
                <a:gd name="T44" fmla="*/ 0 w 310"/>
                <a:gd name="T45" fmla="*/ 6 h 155"/>
                <a:gd name="T46" fmla="*/ 0 w 310"/>
                <a:gd name="T47" fmla="*/ 5 h 155"/>
                <a:gd name="T48" fmla="*/ 0 w 310"/>
                <a:gd name="T49" fmla="*/ 3 h 155"/>
                <a:gd name="T50" fmla="*/ 1 w 310"/>
                <a:gd name="T51" fmla="*/ 3 h 155"/>
                <a:gd name="T52" fmla="*/ 2 w 310"/>
                <a:gd name="T53" fmla="*/ 2 h 155"/>
                <a:gd name="T54" fmla="*/ 3 w 310"/>
                <a:gd name="T55" fmla="*/ 1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1 h 155"/>
                <a:gd name="T6" fmla="*/ 117 w 309"/>
                <a:gd name="T7" fmla="*/ 2 h 155"/>
                <a:gd name="T8" fmla="*/ 118 w 309"/>
                <a:gd name="T9" fmla="*/ 3 h 155"/>
                <a:gd name="T10" fmla="*/ 119 w 309"/>
                <a:gd name="T11" fmla="*/ 6 h 155"/>
                <a:gd name="T12" fmla="*/ 119 w 309"/>
                <a:gd name="T13" fmla="*/ 54 h 155"/>
                <a:gd name="T14" fmla="*/ 118 w 309"/>
                <a:gd name="T15" fmla="*/ 56 h 155"/>
                <a:gd name="T16" fmla="*/ 117 w 309"/>
                <a:gd name="T17" fmla="*/ 57 h 155"/>
                <a:gd name="T18" fmla="*/ 117 w 309"/>
                <a:gd name="T19" fmla="*/ 58 h 155"/>
                <a:gd name="T20" fmla="*/ 116 w 309"/>
                <a:gd name="T21" fmla="*/ 59 h 155"/>
                <a:gd name="T22" fmla="*/ 114 w 309"/>
                <a:gd name="T23" fmla="*/ 59 h 155"/>
                <a:gd name="T24" fmla="*/ 113 w 309"/>
                <a:gd name="T25" fmla="*/ 59 h 155"/>
                <a:gd name="T26" fmla="*/ 6 w 309"/>
                <a:gd name="T27" fmla="*/ 59 h 155"/>
                <a:gd name="T28" fmla="*/ 4 w 309"/>
                <a:gd name="T29" fmla="*/ 59 h 155"/>
                <a:gd name="T30" fmla="*/ 3 w 309"/>
                <a:gd name="T31" fmla="*/ 59 h 155"/>
                <a:gd name="T32" fmla="*/ 2 w 309"/>
                <a:gd name="T33" fmla="*/ 58 h 155"/>
                <a:gd name="T34" fmla="*/ 2 w 309"/>
                <a:gd name="T35" fmla="*/ 57 h 155"/>
                <a:gd name="T36" fmla="*/ 1 w 309"/>
                <a:gd name="T37" fmla="*/ 57 h 155"/>
                <a:gd name="T38" fmla="*/ 0 w 309"/>
                <a:gd name="T39" fmla="*/ 56 h 155"/>
                <a:gd name="T40" fmla="*/ 0 w 309"/>
                <a:gd name="T41" fmla="*/ 54 h 155"/>
                <a:gd name="T42" fmla="*/ 0 w 309"/>
                <a:gd name="T43" fmla="*/ 54 h 155"/>
                <a:gd name="T44" fmla="*/ 0 w 309"/>
                <a:gd name="T45" fmla="*/ 6 h 155"/>
                <a:gd name="T46" fmla="*/ 0 w 309"/>
                <a:gd name="T47" fmla="*/ 5 h 155"/>
                <a:gd name="T48" fmla="*/ 0 w 309"/>
                <a:gd name="T49" fmla="*/ 3 h 155"/>
                <a:gd name="T50" fmla="*/ 1 w 309"/>
                <a:gd name="T51" fmla="*/ 3 h 155"/>
                <a:gd name="T52" fmla="*/ 2 w 309"/>
                <a:gd name="T53" fmla="*/ 2 h 155"/>
                <a:gd name="T54" fmla="*/ 3 w 309"/>
                <a:gd name="T55" fmla="*/ 1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1 h 155"/>
                <a:gd name="T6" fmla="*/ 117 w 309"/>
                <a:gd name="T7" fmla="*/ 2 h 155"/>
                <a:gd name="T8" fmla="*/ 118 w 309"/>
                <a:gd name="T9" fmla="*/ 3 h 155"/>
                <a:gd name="T10" fmla="*/ 119 w 309"/>
                <a:gd name="T11" fmla="*/ 6 h 155"/>
                <a:gd name="T12" fmla="*/ 119 w 309"/>
                <a:gd name="T13" fmla="*/ 54 h 155"/>
                <a:gd name="T14" fmla="*/ 118 w 309"/>
                <a:gd name="T15" fmla="*/ 56 h 155"/>
                <a:gd name="T16" fmla="*/ 117 w 309"/>
                <a:gd name="T17" fmla="*/ 57 h 155"/>
                <a:gd name="T18" fmla="*/ 117 w 309"/>
                <a:gd name="T19" fmla="*/ 58 h 155"/>
                <a:gd name="T20" fmla="*/ 116 w 309"/>
                <a:gd name="T21" fmla="*/ 59 h 155"/>
                <a:gd name="T22" fmla="*/ 114 w 309"/>
                <a:gd name="T23" fmla="*/ 59 h 155"/>
                <a:gd name="T24" fmla="*/ 113 w 309"/>
                <a:gd name="T25" fmla="*/ 59 h 155"/>
                <a:gd name="T26" fmla="*/ 6 w 309"/>
                <a:gd name="T27" fmla="*/ 59 h 155"/>
                <a:gd name="T28" fmla="*/ 4 w 309"/>
                <a:gd name="T29" fmla="*/ 59 h 155"/>
                <a:gd name="T30" fmla="*/ 3 w 309"/>
                <a:gd name="T31" fmla="*/ 59 h 155"/>
                <a:gd name="T32" fmla="*/ 2 w 309"/>
                <a:gd name="T33" fmla="*/ 58 h 155"/>
                <a:gd name="T34" fmla="*/ 2 w 309"/>
                <a:gd name="T35" fmla="*/ 57 h 155"/>
                <a:gd name="T36" fmla="*/ 1 w 309"/>
                <a:gd name="T37" fmla="*/ 57 h 155"/>
                <a:gd name="T38" fmla="*/ 0 w 309"/>
                <a:gd name="T39" fmla="*/ 56 h 155"/>
                <a:gd name="T40" fmla="*/ 0 w 309"/>
                <a:gd name="T41" fmla="*/ 54 h 155"/>
                <a:gd name="T42" fmla="*/ 0 w 309"/>
                <a:gd name="T43" fmla="*/ 54 h 155"/>
                <a:gd name="T44" fmla="*/ 0 w 309"/>
                <a:gd name="T45" fmla="*/ 6 h 155"/>
                <a:gd name="T46" fmla="*/ 0 w 309"/>
                <a:gd name="T47" fmla="*/ 5 h 155"/>
                <a:gd name="T48" fmla="*/ 0 w 309"/>
                <a:gd name="T49" fmla="*/ 3 h 155"/>
                <a:gd name="T50" fmla="*/ 1 w 309"/>
                <a:gd name="T51" fmla="*/ 3 h 155"/>
                <a:gd name="T52" fmla="*/ 2 w 309"/>
                <a:gd name="T53" fmla="*/ 2 h 155"/>
                <a:gd name="T54" fmla="*/ 3 w 309"/>
                <a:gd name="T55" fmla="*/ 1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0 h 155"/>
                <a:gd name="T6" fmla="*/ 118 w 310"/>
                <a:gd name="T7" fmla="*/ 1 h 155"/>
                <a:gd name="T8" fmla="*/ 119 w 310"/>
                <a:gd name="T9" fmla="*/ 3 h 155"/>
                <a:gd name="T10" fmla="*/ 120 w 310"/>
                <a:gd name="T11" fmla="*/ 5 h 155"/>
                <a:gd name="T12" fmla="*/ 120 w 310"/>
                <a:gd name="T13" fmla="*/ 52 h 155"/>
                <a:gd name="T14" fmla="*/ 119 w 310"/>
                <a:gd name="T15" fmla="*/ 55 h 155"/>
                <a:gd name="T16" fmla="*/ 118 w 310"/>
                <a:gd name="T17" fmla="*/ 56 h 155"/>
                <a:gd name="T18" fmla="*/ 117 w 310"/>
                <a:gd name="T19" fmla="*/ 57 h 155"/>
                <a:gd name="T20" fmla="*/ 117 w 310"/>
                <a:gd name="T21" fmla="*/ 57 h 155"/>
                <a:gd name="T22" fmla="*/ 115 w 310"/>
                <a:gd name="T23" fmla="*/ 58 h 155"/>
                <a:gd name="T24" fmla="*/ 114 w 310"/>
                <a:gd name="T25" fmla="*/ 58 h 155"/>
                <a:gd name="T26" fmla="*/ 6 w 310"/>
                <a:gd name="T27" fmla="*/ 58 h 155"/>
                <a:gd name="T28" fmla="*/ 5 w 310"/>
                <a:gd name="T29" fmla="*/ 58 h 155"/>
                <a:gd name="T30" fmla="*/ 3 w 310"/>
                <a:gd name="T31" fmla="*/ 57 h 155"/>
                <a:gd name="T32" fmla="*/ 3 w 310"/>
                <a:gd name="T33" fmla="*/ 57 h 155"/>
                <a:gd name="T34" fmla="*/ 2 w 310"/>
                <a:gd name="T35" fmla="*/ 56 h 155"/>
                <a:gd name="T36" fmla="*/ 1 w 310"/>
                <a:gd name="T37" fmla="*/ 55 h 155"/>
                <a:gd name="T38" fmla="*/ 0 w 310"/>
                <a:gd name="T39" fmla="*/ 55 h 155"/>
                <a:gd name="T40" fmla="*/ 0 w 310"/>
                <a:gd name="T41" fmla="*/ 54 h 155"/>
                <a:gd name="T42" fmla="*/ 0 w 310"/>
                <a:gd name="T43" fmla="*/ 52 h 155"/>
                <a:gd name="T44" fmla="*/ 0 w 310"/>
                <a:gd name="T45" fmla="*/ 5 h 155"/>
                <a:gd name="T46" fmla="*/ 0 w 310"/>
                <a:gd name="T47" fmla="*/ 4 h 155"/>
                <a:gd name="T48" fmla="*/ 0 w 310"/>
                <a:gd name="T49" fmla="*/ 3 h 155"/>
                <a:gd name="T50" fmla="*/ 1 w 310"/>
                <a:gd name="T51" fmla="*/ 2 h 155"/>
                <a:gd name="T52" fmla="*/ 2 w 310"/>
                <a:gd name="T53" fmla="*/ 1 h 155"/>
                <a:gd name="T54" fmla="*/ 3 w 310"/>
                <a:gd name="T55" fmla="*/ 0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0 h 155"/>
                <a:gd name="T6" fmla="*/ 118 w 310"/>
                <a:gd name="T7" fmla="*/ 1 h 155"/>
                <a:gd name="T8" fmla="*/ 119 w 310"/>
                <a:gd name="T9" fmla="*/ 3 h 155"/>
                <a:gd name="T10" fmla="*/ 120 w 310"/>
                <a:gd name="T11" fmla="*/ 5 h 155"/>
                <a:gd name="T12" fmla="*/ 120 w 310"/>
                <a:gd name="T13" fmla="*/ 52 h 155"/>
                <a:gd name="T14" fmla="*/ 119 w 310"/>
                <a:gd name="T15" fmla="*/ 55 h 155"/>
                <a:gd name="T16" fmla="*/ 118 w 310"/>
                <a:gd name="T17" fmla="*/ 56 h 155"/>
                <a:gd name="T18" fmla="*/ 117 w 310"/>
                <a:gd name="T19" fmla="*/ 57 h 155"/>
                <a:gd name="T20" fmla="*/ 117 w 310"/>
                <a:gd name="T21" fmla="*/ 57 h 155"/>
                <a:gd name="T22" fmla="*/ 115 w 310"/>
                <a:gd name="T23" fmla="*/ 58 h 155"/>
                <a:gd name="T24" fmla="*/ 114 w 310"/>
                <a:gd name="T25" fmla="*/ 58 h 155"/>
                <a:gd name="T26" fmla="*/ 6 w 310"/>
                <a:gd name="T27" fmla="*/ 58 h 155"/>
                <a:gd name="T28" fmla="*/ 5 w 310"/>
                <a:gd name="T29" fmla="*/ 58 h 155"/>
                <a:gd name="T30" fmla="*/ 3 w 310"/>
                <a:gd name="T31" fmla="*/ 57 h 155"/>
                <a:gd name="T32" fmla="*/ 3 w 310"/>
                <a:gd name="T33" fmla="*/ 57 h 155"/>
                <a:gd name="T34" fmla="*/ 2 w 310"/>
                <a:gd name="T35" fmla="*/ 56 h 155"/>
                <a:gd name="T36" fmla="*/ 1 w 310"/>
                <a:gd name="T37" fmla="*/ 55 h 155"/>
                <a:gd name="T38" fmla="*/ 0 w 310"/>
                <a:gd name="T39" fmla="*/ 55 h 155"/>
                <a:gd name="T40" fmla="*/ 0 w 310"/>
                <a:gd name="T41" fmla="*/ 54 h 155"/>
                <a:gd name="T42" fmla="*/ 0 w 310"/>
                <a:gd name="T43" fmla="*/ 52 h 155"/>
                <a:gd name="T44" fmla="*/ 0 w 310"/>
                <a:gd name="T45" fmla="*/ 5 h 155"/>
                <a:gd name="T46" fmla="*/ 0 w 310"/>
                <a:gd name="T47" fmla="*/ 4 h 155"/>
                <a:gd name="T48" fmla="*/ 0 w 310"/>
                <a:gd name="T49" fmla="*/ 3 h 155"/>
                <a:gd name="T50" fmla="*/ 1 w 310"/>
                <a:gd name="T51" fmla="*/ 2 h 155"/>
                <a:gd name="T52" fmla="*/ 2 w 310"/>
                <a:gd name="T53" fmla="*/ 1 h 155"/>
                <a:gd name="T54" fmla="*/ 3 w 310"/>
                <a:gd name="T55" fmla="*/ 0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0 h 155"/>
                <a:gd name="T6" fmla="*/ 117 w 309"/>
                <a:gd name="T7" fmla="*/ 1 h 155"/>
                <a:gd name="T8" fmla="*/ 118 w 309"/>
                <a:gd name="T9" fmla="*/ 3 h 155"/>
                <a:gd name="T10" fmla="*/ 119 w 309"/>
                <a:gd name="T11" fmla="*/ 5 h 155"/>
                <a:gd name="T12" fmla="*/ 119 w 309"/>
                <a:gd name="T13" fmla="*/ 52 h 155"/>
                <a:gd name="T14" fmla="*/ 118 w 309"/>
                <a:gd name="T15" fmla="*/ 55 h 155"/>
                <a:gd name="T16" fmla="*/ 117 w 309"/>
                <a:gd name="T17" fmla="*/ 56 h 155"/>
                <a:gd name="T18" fmla="*/ 117 w 309"/>
                <a:gd name="T19" fmla="*/ 57 h 155"/>
                <a:gd name="T20" fmla="*/ 116 w 309"/>
                <a:gd name="T21" fmla="*/ 57 h 155"/>
                <a:gd name="T22" fmla="*/ 114 w 309"/>
                <a:gd name="T23" fmla="*/ 58 h 155"/>
                <a:gd name="T24" fmla="*/ 113 w 309"/>
                <a:gd name="T25" fmla="*/ 58 h 155"/>
                <a:gd name="T26" fmla="*/ 6 w 309"/>
                <a:gd name="T27" fmla="*/ 58 h 155"/>
                <a:gd name="T28" fmla="*/ 4 w 309"/>
                <a:gd name="T29" fmla="*/ 58 h 155"/>
                <a:gd name="T30" fmla="*/ 3 w 309"/>
                <a:gd name="T31" fmla="*/ 57 h 155"/>
                <a:gd name="T32" fmla="*/ 2 w 309"/>
                <a:gd name="T33" fmla="*/ 57 h 155"/>
                <a:gd name="T34" fmla="*/ 2 w 309"/>
                <a:gd name="T35" fmla="*/ 56 h 155"/>
                <a:gd name="T36" fmla="*/ 1 w 309"/>
                <a:gd name="T37" fmla="*/ 55 h 155"/>
                <a:gd name="T38" fmla="*/ 0 w 309"/>
                <a:gd name="T39" fmla="*/ 55 h 155"/>
                <a:gd name="T40" fmla="*/ 0 w 309"/>
                <a:gd name="T41" fmla="*/ 54 h 155"/>
                <a:gd name="T42" fmla="*/ 0 w 309"/>
                <a:gd name="T43" fmla="*/ 52 h 155"/>
                <a:gd name="T44" fmla="*/ 0 w 309"/>
                <a:gd name="T45" fmla="*/ 5 h 155"/>
                <a:gd name="T46" fmla="*/ 0 w 309"/>
                <a:gd name="T47" fmla="*/ 4 h 155"/>
                <a:gd name="T48" fmla="*/ 0 w 309"/>
                <a:gd name="T49" fmla="*/ 3 h 155"/>
                <a:gd name="T50" fmla="*/ 1 w 309"/>
                <a:gd name="T51" fmla="*/ 2 h 155"/>
                <a:gd name="T52" fmla="*/ 2 w 309"/>
                <a:gd name="T53" fmla="*/ 1 h 155"/>
                <a:gd name="T54" fmla="*/ 3 w 309"/>
                <a:gd name="T55" fmla="*/ 0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0 h 155"/>
                <a:gd name="T6" fmla="*/ 117 w 309"/>
                <a:gd name="T7" fmla="*/ 1 h 155"/>
                <a:gd name="T8" fmla="*/ 118 w 309"/>
                <a:gd name="T9" fmla="*/ 3 h 155"/>
                <a:gd name="T10" fmla="*/ 119 w 309"/>
                <a:gd name="T11" fmla="*/ 5 h 155"/>
                <a:gd name="T12" fmla="*/ 119 w 309"/>
                <a:gd name="T13" fmla="*/ 52 h 155"/>
                <a:gd name="T14" fmla="*/ 118 w 309"/>
                <a:gd name="T15" fmla="*/ 55 h 155"/>
                <a:gd name="T16" fmla="*/ 117 w 309"/>
                <a:gd name="T17" fmla="*/ 56 h 155"/>
                <a:gd name="T18" fmla="*/ 117 w 309"/>
                <a:gd name="T19" fmla="*/ 57 h 155"/>
                <a:gd name="T20" fmla="*/ 116 w 309"/>
                <a:gd name="T21" fmla="*/ 57 h 155"/>
                <a:gd name="T22" fmla="*/ 114 w 309"/>
                <a:gd name="T23" fmla="*/ 58 h 155"/>
                <a:gd name="T24" fmla="*/ 113 w 309"/>
                <a:gd name="T25" fmla="*/ 58 h 155"/>
                <a:gd name="T26" fmla="*/ 6 w 309"/>
                <a:gd name="T27" fmla="*/ 58 h 155"/>
                <a:gd name="T28" fmla="*/ 4 w 309"/>
                <a:gd name="T29" fmla="*/ 58 h 155"/>
                <a:gd name="T30" fmla="*/ 3 w 309"/>
                <a:gd name="T31" fmla="*/ 57 h 155"/>
                <a:gd name="T32" fmla="*/ 2 w 309"/>
                <a:gd name="T33" fmla="*/ 57 h 155"/>
                <a:gd name="T34" fmla="*/ 2 w 309"/>
                <a:gd name="T35" fmla="*/ 56 h 155"/>
                <a:gd name="T36" fmla="*/ 1 w 309"/>
                <a:gd name="T37" fmla="*/ 55 h 155"/>
                <a:gd name="T38" fmla="*/ 0 w 309"/>
                <a:gd name="T39" fmla="*/ 55 h 155"/>
                <a:gd name="T40" fmla="*/ 0 w 309"/>
                <a:gd name="T41" fmla="*/ 54 h 155"/>
                <a:gd name="T42" fmla="*/ 0 w 309"/>
                <a:gd name="T43" fmla="*/ 52 h 155"/>
                <a:gd name="T44" fmla="*/ 0 w 309"/>
                <a:gd name="T45" fmla="*/ 5 h 155"/>
                <a:gd name="T46" fmla="*/ 0 w 309"/>
                <a:gd name="T47" fmla="*/ 4 h 155"/>
                <a:gd name="T48" fmla="*/ 0 w 309"/>
                <a:gd name="T49" fmla="*/ 3 h 155"/>
                <a:gd name="T50" fmla="*/ 1 w 309"/>
                <a:gd name="T51" fmla="*/ 2 h 155"/>
                <a:gd name="T52" fmla="*/ 2 w 309"/>
                <a:gd name="T53" fmla="*/ 1 h 155"/>
                <a:gd name="T54" fmla="*/ 3 w 309"/>
                <a:gd name="T55" fmla="*/ 0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427" y="3492"/>
              <a:ext cx="120" cy="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427" y="3612"/>
              <a:ext cx="120" cy="4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017" y="3472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 dirty="0">
                  <a:solidFill>
                    <a:srgbClr val="1F1A17"/>
                  </a:solidFill>
                </a:rPr>
                <a:t>robot</a:t>
              </a:r>
              <a:endParaRPr lang="fr-CA" sz="3200" b="1" dirty="0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86506" y="5559826"/>
            <a:ext cx="941388" cy="563563"/>
            <a:chOff x="954" y="3396"/>
            <a:chExt cx="593" cy="355"/>
          </a:xfrm>
        </p:grpSpPr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444 w 1237"/>
                <a:gd name="T1" fmla="*/ 0 h 619"/>
                <a:gd name="T2" fmla="*/ 450 w 1237"/>
                <a:gd name="T3" fmla="*/ 0 h 619"/>
                <a:gd name="T4" fmla="*/ 455 w 1237"/>
                <a:gd name="T5" fmla="*/ 2 h 619"/>
                <a:gd name="T6" fmla="*/ 460 w 1237"/>
                <a:gd name="T7" fmla="*/ 5 h 619"/>
                <a:gd name="T8" fmla="*/ 465 w 1237"/>
                <a:gd name="T9" fmla="*/ 8 h 619"/>
                <a:gd name="T10" fmla="*/ 468 w 1237"/>
                <a:gd name="T11" fmla="*/ 12 h 619"/>
                <a:gd name="T12" fmla="*/ 471 w 1237"/>
                <a:gd name="T13" fmla="*/ 16 h 619"/>
                <a:gd name="T14" fmla="*/ 473 w 1237"/>
                <a:gd name="T15" fmla="*/ 21 h 619"/>
                <a:gd name="T16" fmla="*/ 473 w 1237"/>
                <a:gd name="T17" fmla="*/ 27 h 619"/>
                <a:gd name="T18" fmla="*/ 473 w 1237"/>
                <a:gd name="T19" fmla="*/ 215 h 619"/>
                <a:gd name="T20" fmla="*/ 472 w 1237"/>
                <a:gd name="T21" fmla="*/ 220 h 619"/>
                <a:gd name="T22" fmla="*/ 470 w 1237"/>
                <a:gd name="T23" fmla="*/ 224 h 619"/>
                <a:gd name="T24" fmla="*/ 466 w 1237"/>
                <a:gd name="T25" fmla="*/ 228 h 619"/>
                <a:gd name="T26" fmla="*/ 462 w 1237"/>
                <a:gd name="T27" fmla="*/ 232 h 619"/>
                <a:gd name="T28" fmla="*/ 458 w 1237"/>
                <a:gd name="T29" fmla="*/ 235 h 619"/>
                <a:gd name="T30" fmla="*/ 452 w 1237"/>
                <a:gd name="T31" fmla="*/ 237 h 619"/>
                <a:gd name="T32" fmla="*/ 447 w 1237"/>
                <a:gd name="T33" fmla="*/ 238 h 619"/>
                <a:gd name="T34" fmla="*/ 30 w 1237"/>
                <a:gd name="T35" fmla="*/ 238 h 619"/>
                <a:gd name="T36" fmla="*/ 24 w 1237"/>
                <a:gd name="T37" fmla="*/ 238 h 619"/>
                <a:gd name="T38" fmla="*/ 18 w 1237"/>
                <a:gd name="T39" fmla="*/ 236 h 619"/>
                <a:gd name="T40" fmla="*/ 13 w 1237"/>
                <a:gd name="T41" fmla="*/ 234 h 619"/>
                <a:gd name="T42" fmla="*/ 9 w 1237"/>
                <a:gd name="T43" fmla="*/ 230 h 619"/>
                <a:gd name="T44" fmla="*/ 5 w 1237"/>
                <a:gd name="T45" fmla="*/ 226 h 619"/>
                <a:gd name="T46" fmla="*/ 3 w 1237"/>
                <a:gd name="T47" fmla="*/ 222 h 619"/>
                <a:gd name="T48" fmla="*/ 1 w 1237"/>
                <a:gd name="T49" fmla="*/ 217 h 619"/>
                <a:gd name="T50" fmla="*/ 0 w 1237"/>
                <a:gd name="T51" fmla="*/ 212 h 619"/>
                <a:gd name="T52" fmla="*/ 0 w 1237"/>
                <a:gd name="T53" fmla="*/ 23 h 619"/>
                <a:gd name="T54" fmla="*/ 2 w 1237"/>
                <a:gd name="T55" fmla="*/ 19 h 619"/>
                <a:gd name="T56" fmla="*/ 4 w 1237"/>
                <a:gd name="T57" fmla="*/ 14 h 619"/>
                <a:gd name="T58" fmla="*/ 7 w 1237"/>
                <a:gd name="T59" fmla="*/ 10 h 619"/>
                <a:gd name="T60" fmla="*/ 11 w 1237"/>
                <a:gd name="T61" fmla="*/ 6 h 619"/>
                <a:gd name="T62" fmla="*/ 16 w 1237"/>
                <a:gd name="T63" fmla="*/ 3 h 619"/>
                <a:gd name="T64" fmla="*/ 21 w 1237"/>
                <a:gd name="T65" fmla="*/ 2 h 619"/>
                <a:gd name="T66" fmla="*/ 27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954" y="3455"/>
              <a:ext cx="473" cy="238"/>
            </a:xfrm>
            <a:custGeom>
              <a:avLst/>
              <a:gdLst>
                <a:gd name="T0" fmla="*/ 444 w 1237"/>
                <a:gd name="T1" fmla="*/ 0 h 619"/>
                <a:gd name="T2" fmla="*/ 450 w 1237"/>
                <a:gd name="T3" fmla="*/ 0 h 619"/>
                <a:gd name="T4" fmla="*/ 455 w 1237"/>
                <a:gd name="T5" fmla="*/ 2 h 619"/>
                <a:gd name="T6" fmla="*/ 460 w 1237"/>
                <a:gd name="T7" fmla="*/ 5 h 619"/>
                <a:gd name="T8" fmla="*/ 465 w 1237"/>
                <a:gd name="T9" fmla="*/ 8 h 619"/>
                <a:gd name="T10" fmla="*/ 468 w 1237"/>
                <a:gd name="T11" fmla="*/ 12 h 619"/>
                <a:gd name="T12" fmla="*/ 471 w 1237"/>
                <a:gd name="T13" fmla="*/ 16 h 619"/>
                <a:gd name="T14" fmla="*/ 473 w 1237"/>
                <a:gd name="T15" fmla="*/ 21 h 619"/>
                <a:gd name="T16" fmla="*/ 473 w 1237"/>
                <a:gd name="T17" fmla="*/ 27 h 619"/>
                <a:gd name="T18" fmla="*/ 473 w 1237"/>
                <a:gd name="T19" fmla="*/ 215 h 619"/>
                <a:gd name="T20" fmla="*/ 472 w 1237"/>
                <a:gd name="T21" fmla="*/ 220 h 619"/>
                <a:gd name="T22" fmla="*/ 470 w 1237"/>
                <a:gd name="T23" fmla="*/ 224 h 619"/>
                <a:gd name="T24" fmla="*/ 466 w 1237"/>
                <a:gd name="T25" fmla="*/ 228 h 619"/>
                <a:gd name="T26" fmla="*/ 462 w 1237"/>
                <a:gd name="T27" fmla="*/ 232 h 619"/>
                <a:gd name="T28" fmla="*/ 458 w 1237"/>
                <a:gd name="T29" fmla="*/ 235 h 619"/>
                <a:gd name="T30" fmla="*/ 452 w 1237"/>
                <a:gd name="T31" fmla="*/ 237 h 619"/>
                <a:gd name="T32" fmla="*/ 447 w 1237"/>
                <a:gd name="T33" fmla="*/ 238 h 619"/>
                <a:gd name="T34" fmla="*/ 30 w 1237"/>
                <a:gd name="T35" fmla="*/ 238 h 619"/>
                <a:gd name="T36" fmla="*/ 24 w 1237"/>
                <a:gd name="T37" fmla="*/ 238 h 619"/>
                <a:gd name="T38" fmla="*/ 18 w 1237"/>
                <a:gd name="T39" fmla="*/ 236 h 619"/>
                <a:gd name="T40" fmla="*/ 13 w 1237"/>
                <a:gd name="T41" fmla="*/ 234 h 619"/>
                <a:gd name="T42" fmla="*/ 9 w 1237"/>
                <a:gd name="T43" fmla="*/ 230 h 619"/>
                <a:gd name="T44" fmla="*/ 5 w 1237"/>
                <a:gd name="T45" fmla="*/ 226 h 619"/>
                <a:gd name="T46" fmla="*/ 3 w 1237"/>
                <a:gd name="T47" fmla="*/ 222 h 619"/>
                <a:gd name="T48" fmla="*/ 1 w 1237"/>
                <a:gd name="T49" fmla="*/ 217 h 619"/>
                <a:gd name="T50" fmla="*/ 0 w 1237"/>
                <a:gd name="T51" fmla="*/ 212 h 619"/>
                <a:gd name="T52" fmla="*/ 0 w 1237"/>
                <a:gd name="T53" fmla="*/ 23 h 619"/>
                <a:gd name="T54" fmla="*/ 2 w 1237"/>
                <a:gd name="T55" fmla="*/ 19 h 619"/>
                <a:gd name="T56" fmla="*/ 4 w 1237"/>
                <a:gd name="T57" fmla="*/ 14 h 619"/>
                <a:gd name="T58" fmla="*/ 7 w 1237"/>
                <a:gd name="T59" fmla="*/ 10 h 619"/>
                <a:gd name="T60" fmla="*/ 11 w 1237"/>
                <a:gd name="T61" fmla="*/ 6 h 619"/>
                <a:gd name="T62" fmla="*/ 16 w 1237"/>
                <a:gd name="T63" fmla="*/ 3 h 619"/>
                <a:gd name="T64" fmla="*/ 21 w 1237"/>
                <a:gd name="T65" fmla="*/ 2 h 619"/>
                <a:gd name="T66" fmla="*/ 27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1 h 155"/>
                <a:gd name="T6" fmla="*/ 118 w 310"/>
                <a:gd name="T7" fmla="*/ 2 h 155"/>
                <a:gd name="T8" fmla="*/ 119 w 310"/>
                <a:gd name="T9" fmla="*/ 3 h 155"/>
                <a:gd name="T10" fmla="*/ 120 w 310"/>
                <a:gd name="T11" fmla="*/ 6 h 155"/>
                <a:gd name="T12" fmla="*/ 120 w 310"/>
                <a:gd name="T13" fmla="*/ 54 h 155"/>
                <a:gd name="T14" fmla="*/ 119 w 310"/>
                <a:gd name="T15" fmla="*/ 56 h 155"/>
                <a:gd name="T16" fmla="*/ 118 w 310"/>
                <a:gd name="T17" fmla="*/ 57 h 155"/>
                <a:gd name="T18" fmla="*/ 117 w 310"/>
                <a:gd name="T19" fmla="*/ 58 h 155"/>
                <a:gd name="T20" fmla="*/ 117 w 310"/>
                <a:gd name="T21" fmla="*/ 59 h 155"/>
                <a:gd name="T22" fmla="*/ 115 w 310"/>
                <a:gd name="T23" fmla="*/ 59 h 155"/>
                <a:gd name="T24" fmla="*/ 114 w 310"/>
                <a:gd name="T25" fmla="*/ 59 h 155"/>
                <a:gd name="T26" fmla="*/ 6 w 310"/>
                <a:gd name="T27" fmla="*/ 59 h 155"/>
                <a:gd name="T28" fmla="*/ 5 w 310"/>
                <a:gd name="T29" fmla="*/ 59 h 155"/>
                <a:gd name="T30" fmla="*/ 3 w 310"/>
                <a:gd name="T31" fmla="*/ 59 h 155"/>
                <a:gd name="T32" fmla="*/ 3 w 310"/>
                <a:gd name="T33" fmla="*/ 58 h 155"/>
                <a:gd name="T34" fmla="*/ 2 w 310"/>
                <a:gd name="T35" fmla="*/ 57 h 155"/>
                <a:gd name="T36" fmla="*/ 1 w 310"/>
                <a:gd name="T37" fmla="*/ 57 h 155"/>
                <a:gd name="T38" fmla="*/ 0 w 310"/>
                <a:gd name="T39" fmla="*/ 56 h 155"/>
                <a:gd name="T40" fmla="*/ 0 w 310"/>
                <a:gd name="T41" fmla="*/ 54 h 155"/>
                <a:gd name="T42" fmla="*/ 0 w 310"/>
                <a:gd name="T43" fmla="*/ 54 h 155"/>
                <a:gd name="T44" fmla="*/ 0 w 310"/>
                <a:gd name="T45" fmla="*/ 6 h 155"/>
                <a:gd name="T46" fmla="*/ 0 w 310"/>
                <a:gd name="T47" fmla="*/ 5 h 155"/>
                <a:gd name="T48" fmla="*/ 0 w 310"/>
                <a:gd name="T49" fmla="*/ 3 h 155"/>
                <a:gd name="T50" fmla="*/ 1 w 310"/>
                <a:gd name="T51" fmla="*/ 3 h 155"/>
                <a:gd name="T52" fmla="*/ 2 w 310"/>
                <a:gd name="T53" fmla="*/ 2 h 155"/>
                <a:gd name="T54" fmla="*/ 3 w 310"/>
                <a:gd name="T55" fmla="*/ 1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1013" y="3396"/>
              <a:ext cx="120" cy="59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1 h 155"/>
                <a:gd name="T6" fmla="*/ 118 w 310"/>
                <a:gd name="T7" fmla="*/ 2 h 155"/>
                <a:gd name="T8" fmla="*/ 119 w 310"/>
                <a:gd name="T9" fmla="*/ 3 h 155"/>
                <a:gd name="T10" fmla="*/ 120 w 310"/>
                <a:gd name="T11" fmla="*/ 6 h 155"/>
                <a:gd name="T12" fmla="*/ 120 w 310"/>
                <a:gd name="T13" fmla="*/ 54 h 155"/>
                <a:gd name="T14" fmla="*/ 119 w 310"/>
                <a:gd name="T15" fmla="*/ 56 h 155"/>
                <a:gd name="T16" fmla="*/ 118 w 310"/>
                <a:gd name="T17" fmla="*/ 57 h 155"/>
                <a:gd name="T18" fmla="*/ 117 w 310"/>
                <a:gd name="T19" fmla="*/ 58 h 155"/>
                <a:gd name="T20" fmla="*/ 117 w 310"/>
                <a:gd name="T21" fmla="*/ 59 h 155"/>
                <a:gd name="T22" fmla="*/ 115 w 310"/>
                <a:gd name="T23" fmla="*/ 59 h 155"/>
                <a:gd name="T24" fmla="*/ 114 w 310"/>
                <a:gd name="T25" fmla="*/ 59 h 155"/>
                <a:gd name="T26" fmla="*/ 6 w 310"/>
                <a:gd name="T27" fmla="*/ 59 h 155"/>
                <a:gd name="T28" fmla="*/ 5 w 310"/>
                <a:gd name="T29" fmla="*/ 59 h 155"/>
                <a:gd name="T30" fmla="*/ 3 w 310"/>
                <a:gd name="T31" fmla="*/ 59 h 155"/>
                <a:gd name="T32" fmla="*/ 3 w 310"/>
                <a:gd name="T33" fmla="*/ 58 h 155"/>
                <a:gd name="T34" fmla="*/ 2 w 310"/>
                <a:gd name="T35" fmla="*/ 57 h 155"/>
                <a:gd name="T36" fmla="*/ 1 w 310"/>
                <a:gd name="T37" fmla="*/ 57 h 155"/>
                <a:gd name="T38" fmla="*/ 0 w 310"/>
                <a:gd name="T39" fmla="*/ 56 h 155"/>
                <a:gd name="T40" fmla="*/ 0 w 310"/>
                <a:gd name="T41" fmla="*/ 54 h 155"/>
                <a:gd name="T42" fmla="*/ 0 w 310"/>
                <a:gd name="T43" fmla="*/ 54 h 155"/>
                <a:gd name="T44" fmla="*/ 0 w 310"/>
                <a:gd name="T45" fmla="*/ 6 h 155"/>
                <a:gd name="T46" fmla="*/ 0 w 310"/>
                <a:gd name="T47" fmla="*/ 5 h 155"/>
                <a:gd name="T48" fmla="*/ 0 w 310"/>
                <a:gd name="T49" fmla="*/ 3 h 155"/>
                <a:gd name="T50" fmla="*/ 1 w 310"/>
                <a:gd name="T51" fmla="*/ 3 h 155"/>
                <a:gd name="T52" fmla="*/ 2 w 310"/>
                <a:gd name="T53" fmla="*/ 2 h 155"/>
                <a:gd name="T54" fmla="*/ 3 w 310"/>
                <a:gd name="T55" fmla="*/ 1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1 h 155"/>
                <a:gd name="T6" fmla="*/ 117 w 309"/>
                <a:gd name="T7" fmla="*/ 2 h 155"/>
                <a:gd name="T8" fmla="*/ 118 w 309"/>
                <a:gd name="T9" fmla="*/ 3 h 155"/>
                <a:gd name="T10" fmla="*/ 119 w 309"/>
                <a:gd name="T11" fmla="*/ 6 h 155"/>
                <a:gd name="T12" fmla="*/ 119 w 309"/>
                <a:gd name="T13" fmla="*/ 54 h 155"/>
                <a:gd name="T14" fmla="*/ 118 w 309"/>
                <a:gd name="T15" fmla="*/ 56 h 155"/>
                <a:gd name="T16" fmla="*/ 117 w 309"/>
                <a:gd name="T17" fmla="*/ 57 h 155"/>
                <a:gd name="T18" fmla="*/ 117 w 309"/>
                <a:gd name="T19" fmla="*/ 58 h 155"/>
                <a:gd name="T20" fmla="*/ 116 w 309"/>
                <a:gd name="T21" fmla="*/ 59 h 155"/>
                <a:gd name="T22" fmla="*/ 114 w 309"/>
                <a:gd name="T23" fmla="*/ 59 h 155"/>
                <a:gd name="T24" fmla="*/ 113 w 309"/>
                <a:gd name="T25" fmla="*/ 59 h 155"/>
                <a:gd name="T26" fmla="*/ 6 w 309"/>
                <a:gd name="T27" fmla="*/ 59 h 155"/>
                <a:gd name="T28" fmla="*/ 4 w 309"/>
                <a:gd name="T29" fmla="*/ 59 h 155"/>
                <a:gd name="T30" fmla="*/ 3 w 309"/>
                <a:gd name="T31" fmla="*/ 59 h 155"/>
                <a:gd name="T32" fmla="*/ 2 w 309"/>
                <a:gd name="T33" fmla="*/ 58 h 155"/>
                <a:gd name="T34" fmla="*/ 2 w 309"/>
                <a:gd name="T35" fmla="*/ 57 h 155"/>
                <a:gd name="T36" fmla="*/ 1 w 309"/>
                <a:gd name="T37" fmla="*/ 57 h 155"/>
                <a:gd name="T38" fmla="*/ 0 w 309"/>
                <a:gd name="T39" fmla="*/ 56 h 155"/>
                <a:gd name="T40" fmla="*/ 0 w 309"/>
                <a:gd name="T41" fmla="*/ 54 h 155"/>
                <a:gd name="T42" fmla="*/ 0 w 309"/>
                <a:gd name="T43" fmla="*/ 54 h 155"/>
                <a:gd name="T44" fmla="*/ 0 w 309"/>
                <a:gd name="T45" fmla="*/ 6 h 155"/>
                <a:gd name="T46" fmla="*/ 0 w 309"/>
                <a:gd name="T47" fmla="*/ 5 h 155"/>
                <a:gd name="T48" fmla="*/ 0 w 309"/>
                <a:gd name="T49" fmla="*/ 3 h 155"/>
                <a:gd name="T50" fmla="*/ 1 w 309"/>
                <a:gd name="T51" fmla="*/ 3 h 155"/>
                <a:gd name="T52" fmla="*/ 2 w 309"/>
                <a:gd name="T53" fmla="*/ 2 h 155"/>
                <a:gd name="T54" fmla="*/ 3 w 309"/>
                <a:gd name="T55" fmla="*/ 1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1250" y="3396"/>
              <a:ext cx="119" cy="59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1 h 155"/>
                <a:gd name="T6" fmla="*/ 117 w 309"/>
                <a:gd name="T7" fmla="*/ 2 h 155"/>
                <a:gd name="T8" fmla="*/ 118 w 309"/>
                <a:gd name="T9" fmla="*/ 3 h 155"/>
                <a:gd name="T10" fmla="*/ 119 w 309"/>
                <a:gd name="T11" fmla="*/ 6 h 155"/>
                <a:gd name="T12" fmla="*/ 119 w 309"/>
                <a:gd name="T13" fmla="*/ 54 h 155"/>
                <a:gd name="T14" fmla="*/ 118 w 309"/>
                <a:gd name="T15" fmla="*/ 56 h 155"/>
                <a:gd name="T16" fmla="*/ 117 w 309"/>
                <a:gd name="T17" fmla="*/ 57 h 155"/>
                <a:gd name="T18" fmla="*/ 117 w 309"/>
                <a:gd name="T19" fmla="*/ 58 h 155"/>
                <a:gd name="T20" fmla="*/ 116 w 309"/>
                <a:gd name="T21" fmla="*/ 59 h 155"/>
                <a:gd name="T22" fmla="*/ 114 w 309"/>
                <a:gd name="T23" fmla="*/ 59 h 155"/>
                <a:gd name="T24" fmla="*/ 113 w 309"/>
                <a:gd name="T25" fmla="*/ 59 h 155"/>
                <a:gd name="T26" fmla="*/ 6 w 309"/>
                <a:gd name="T27" fmla="*/ 59 h 155"/>
                <a:gd name="T28" fmla="*/ 4 w 309"/>
                <a:gd name="T29" fmla="*/ 59 h 155"/>
                <a:gd name="T30" fmla="*/ 3 w 309"/>
                <a:gd name="T31" fmla="*/ 59 h 155"/>
                <a:gd name="T32" fmla="*/ 2 w 309"/>
                <a:gd name="T33" fmla="*/ 58 h 155"/>
                <a:gd name="T34" fmla="*/ 2 w 309"/>
                <a:gd name="T35" fmla="*/ 57 h 155"/>
                <a:gd name="T36" fmla="*/ 1 w 309"/>
                <a:gd name="T37" fmla="*/ 57 h 155"/>
                <a:gd name="T38" fmla="*/ 0 w 309"/>
                <a:gd name="T39" fmla="*/ 56 h 155"/>
                <a:gd name="T40" fmla="*/ 0 w 309"/>
                <a:gd name="T41" fmla="*/ 54 h 155"/>
                <a:gd name="T42" fmla="*/ 0 w 309"/>
                <a:gd name="T43" fmla="*/ 54 h 155"/>
                <a:gd name="T44" fmla="*/ 0 w 309"/>
                <a:gd name="T45" fmla="*/ 6 h 155"/>
                <a:gd name="T46" fmla="*/ 0 w 309"/>
                <a:gd name="T47" fmla="*/ 5 h 155"/>
                <a:gd name="T48" fmla="*/ 0 w 309"/>
                <a:gd name="T49" fmla="*/ 3 h 155"/>
                <a:gd name="T50" fmla="*/ 1 w 309"/>
                <a:gd name="T51" fmla="*/ 3 h 155"/>
                <a:gd name="T52" fmla="*/ 2 w 309"/>
                <a:gd name="T53" fmla="*/ 2 h 155"/>
                <a:gd name="T54" fmla="*/ 3 w 309"/>
                <a:gd name="T55" fmla="*/ 1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0 h 155"/>
                <a:gd name="T6" fmla="*/ 118 w 310"/>
                <a:gd name="T7" fmla="*/ 1 h 155"/>
                <a:gd name="T8" fmla="*/ 119 w 310"/>
                <a:gd name="T9" fmla="*/ 3 h 155"/>
                <a:gd name="T10" fmla="*/ 120 w 310"/>
                <a:gd name="T11" fmla="*/ 5 h 155"/>
                <a:gd name="T12" fmla="*/ 120 w 310"/>
                <a:gd name="T13" fmla="*/ 52 h 155"/>
                <a:gd name="T14" fmla="*/ 119 w 310"/>
                <a:gd name="T15" fmla="*/ 55 h 155"/>
                <a:gd name="T16" fmla="*/ 118 w 310"/>
                <a:gd name="T17" fmla="*/ 56 h 155"/>
                <a:gd name="T18" fmla="*/ 117 w 310"/>
                <a:gd name="T19" fmla="*/ 57 h 155"/>
                <a:gd name="T20" fmla="*/ 117 w 310"/>
                <a:gd name="T21" fmla="*/ 57 h 155"/>
                <a:gd name="T22" fmla="*/ 115 w 310"/>
                <a:gd name="T23" fmla="*/ 58 h 155"/>
                <a:gd name="T24" fmla="*/ 114 w 310"/>
                <a:gd name="T25" fmla="*/ 58 h 155"/>
                <a:gd name="T26" fmla="*/ 6 w 310"/>
                <a:gd name="T27" fmla="*/ 58 h 155"/>
                <a:gd name="T28" fmla="*/ 5 w 310"/>
                <a:gd name="T29" fmla="*/ 58 h 155"/>
                <a:gd name="T30" fmla="*/ 3 w 310"/>
                <a:gd name="T31" fmla="*/ 57 h 155"/>
                <a:gd name="T32" fmla="*/ 3 w 310"/>
                <a:gd name="T33" fmla="*/ 57 h 155"/>
                <a:gd name="T34" fmla="*/ 2 w 310"/>
                <a:gd name="T35" fmla="*/ 56 h 155"/>
                <a:gd name="T36" fmla="*/ 1 w 310"/>
                <a:gd name="T37" fmla="*/ 55 h 155"/>
                <a:gd name="T38" fmla="*/ 0 w 310"/>
                <a:gd name="T39" fmla="*/ 55 h 155"/>
                <a:gd name="T40" fmla="*/ 0 w 310"/>
                <a:gd name="T41" fmla="*/ 54 h 155"/>
                <a:gd name="T42" fmla="*/ 0 w 310"/>
                <a:gd name="T43" fmla="*/ 52 h 155"/>
                <a:gd name="T44" fmla="*/ 0 w 310"/>
                <a:gd name="T45" fmla="*/ 5 h 155"/>
                <a:gd name="T46" fmla="*/ 0 w 310"/>
                <a:gd name="T47" fmla="*/ 4 h 155"/>
                <a:gd name="T48" fmla="*/ 0 w 310"/>
                <a:gd name="T49" fmla="*/ 3 h 155"/>
                <a:gd name="T50" fmla="*/ 1 w 310"/>
                <a:gd name="T51" fmla="*/ 2 h 155"/>
                <a:gd name="T52" fmla="*/ 2 w 310"/>
                <a:gd name="T53" fmla="*/ 1 h 155"/>
                <a:gd name="T54" fmla="*/ 3 w 310"/>
                <a:gd name="T55" fmla="*/ 0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013" y="3693"/>
              <a:ext cx="120" cy="58"/>
            </a:xfrm>
            <a:custGeom>
              <a:avLst/>
              <a:gdLst>
                <a:gd name="T0" fmla="*/ 6 w 310"/>
                <a:gd name="T1" fmla="*/ 0 h 155"/>
                <a:gd name="T2" fmla="*/ 114 w 310"/>
                <a:gd name="T3" fmla="*/ 0 h 155"/>
                <a:gd name="T4" fmla="*/ 117 w 310"/>
                <a:gd name="T5" fmla="*/ 0 h 155"/>
                <a:gd name="T6" fmla="*/ 118 w 310"/>
                <a:gd name="T7" fmla="*/ 1 h 155"/>
                <a:gd name="T8" fmla="*/ 119 w 310"/>
                <a:gd name="T9" fmla="*/ 3 h 155"/>
                <a:gd name="T10" fmla="*/ 120 w 310"/>
                <a:gd name="T11" fmla="*/ 5 h 155"/>
                <a:gd name="T12" fmla="*/ 120 w 310"/>
                <a:gd name="T13" fmla="*/ 52 h 155"/>
                <a:gd name="T14" fmla="*/ 119 w 310"/>
                <a:gd name="T15" fmla="*/ 55 h 155"/>
                <a:gd name="T16" fmla="*/ 118 w 310"/>
                <a:gd name="T17" fmla="*/ 56 h 155"/>
                <a:gd name="T18" fmla="*/ 117 w 310"/>
                <a:gd name="T19" fmla="*/ 57 h 155"/>
                <a:gd name="T20" fmla="*/ 117 w 310"/>
                <a:gd name="T21" fmla="*/ 57 h 155"/>
                <a:gd name="T22" fmla="*/ 115 w 310"/>
                <a:gd name="T23" fmla="*/ 58 h 155"/>
                <a:gd name="T24" fmla="*/ 114 w 310"/>
                <a:gd name="T25" fmla="*/ 58 h 155"/>
                <a:gd name="T26" fmla="*/ 6 w 310"/>
                <a:gd name="T27" fmla="*/ 58 h 155"/>
                <a:gd name="T28" fmla="*/ 5 w 310"/>
                <a:gd name="T29" fmla="*/ 58 h 155"/>
                <a:gd name="T30" fmla="*/ 3 w 310"/>
                <a:gd name="T31" fmla="*/ 57 h 155"/>
                <a:gd name="T32" fmla="*/ 3 w 310"/>
                <a:gd name="T33" fmla="*/ 57 h 155"/>
                <a:gd name="T34" fmla="*/ 2 w 310"/>
                <a:gd name="T35" fmla="*/ 56 h 155"/>
                <a:gd name="T36" fmla="*/ 1 w 310"/>
                <a:gd name="T37" fmla="*/ 55 h 155"/>
                <a:gd name="T38" fmla="*/ 0 w 310"/>
                <a:gd name="T39" fmla="*/ 55 h 155"/>
                <a:gd name="T40" fmla="*/ 0 w 310"/>
                <a:gd name="T41" fmla="*/ 54 h 155"/>
                <a:gd name="T42" fmla="*/ 0 w 310"/>
                <a:gd name="T43" fmla="*/ 52 h 155"/>
                <a:gd name="T44" fmla="*/ 0 w 310"/>
                <a:gd name="T45" fmla="*/ 5 h 155"/>
                <a:gd name="T46" fmla="*/ 0 w 310"/>
                <a:gd name="T47" fmla="*/ 4 h 155"/>
                <a:gd name="T48" fmla="*/ 0 w 310"/>
                <a:gd name="T49" fmla="*/ 3 h 155"/>
                <a:gd name="T50" fmla="*/ 1 w 310"/>
                <a:gd name="T51" fmla="*/ 2 h 155"/>
                <a:gd name="T52" fmla="*/ 2 w 310"/>
                <a:gd name="T53" fmla="*/ 1 h 155"/>
                <a:gd name="T54" fmla="*/ 3 w 310"/>
                <a:gd name="T55" fmla="*/ 0 h 155"/>
                <a:gd name="T56" fmla="*/ 6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0 h 155"/>
                <a:gd name="T6" fmla="*/ 117 w 309"/>
                <a:gd name="T7" fmla="*/ 1 h 155"/>
                <a:gd name="T8" fmla="*/ 118 w 309"/>
                <a:gd name="T9" fmla="*/ 3 h 155"/>
                <a:gd name="T10" fmla="*/ 119 w 309"/>
                <a:gd name="T11" fmla="*/ 5 h 155"/>
                <a:gd name="T12" fmla="*/ 119 w 309"/>
                <a:gd name="T13" fmla="*/ 52 h 155"/>
                <a:gd name="T14" fmla="*/ 118 w 309"/>
                <a:gd name="T15" fmla="*/ 55 h 155"/>
                <a:gd name="T16" fmla="*/ 117 w 309"/>
                <a:gd name="T17" fmla="*/ 56 h 155"/>
                <a:gd name="T18" fmla="*/ 117 w 309"/>
                <a:gd name="T19" fmla="*/ 57 h 155"/>
                <a:gd name="T20" fmla="*/ 116 w 309"/>
                <a:gd name="T21" fmla="*/ 57 h 155"/>
                <a:gd name="T22" fmla="*/ 114 w 309"/>
                <a:gd name="T23" fmla="*/ 58 h 155"/>
                <a:gd name="T24" fmla="*/ 113 w 309"/>
                <a:gd name="T25" fmla="*/ 58 h 155"/>
                <a:gd name="T26" fmla="*/ 6 w 309"/>
                <a:gd name="T27" fmla="*/ 58 h 155"/>
                <a:gd name="T28" fmla="*/ 4 w 309"/>
                <a:gd name="T29" fmla="*/ 58 h 155"/>
                <a:gd name="T30" fmla="*/ 3 w 309"/>
                <a:gd name="T31" fmla="*/ 57 h 155"/>
                <a:gd name="T32" fmla="*/ 2 w 309"/>
                <a:gd name="T33" fmla="*/ 57 h 155"/>
                <a:gd name="T34" fmla="*/ 2 w 309"/>
                <a:gd name="T35" fmla="*/ 56 h 155"/>
                <a:gd name="T36" fmla="*/ 1 w 309"/>
                <a:gd name="T37" fmla="*/ 55 h 155"/>
                <a:gd name="T38" fmla="*/ 0 w 309"/>
                <a:gd name="T39" fmla="*/ 55 h 155"/>
                <a:gd name="T40" fmla="*/ 0 w 309"/>
                <a:gd name="T41" fmla="*/ 54 h 155"/>
                <a:gd name="T42" fmla="*/ 0 w 309"/>
                <a:gd name="T43" fmla="*/ 52 h 155"/>
                <a:gd name="T44" fmla="*/ 0 w 309"/>
                <a:gd name="T45" fmla="*/ 5 h 155"/>
                <a:gd name="T46" fmla="*/ 0 w 309"/>
                <a:gd name="T47" fmla="*/ 4 h 155"/>
                <a:gd name="T48" fmla="*/ 0 w 309"/>
                <a:gd name="T49" fmla="*/ 3 h 155"/>
                <a:gd name="T50" fmla="*/ 1 w 309"/>
                <a:gd name="T51" fmla="*/ 2 h 155"/>
                <a:gd name="T52" fmla="*/ 2 w 309"/>
                <a:gd name="T53" fmla="*/ 1 h 155"/>
                <a:gd name="T54" fmla="*/ 3 w 309"/>
                <a:gd name="T55" fmla="*/ 0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250" y="3693"/>
              <a:ext cx="119" cy="58"/>
            </a:xfrm>
            <a:custGeom>
              <a:avLst/>
              <a:gdLst>
                <a:gd name="T0" fmla="*/ 6 w 309"/>
                <a:gd name="T1" fmla="*/ 0 h 155"/>
                <a:gd name="T2" fmla="*/ 113 w 309"/>
                <a:gd name="T3" fmla="*/ 0 h 155"/>
                <a:gd name="T4" fmla="*/ 116 w 309"/>
                <a:gd name="T5" fmla="*/ 0 h 155"/>
                <a:gd name="T6" fmla="*/ 117 w 309"/>
                <a:gd name="T7" fmla="*/ 1 h 155"/>
                <a:gd name="T8" fmla="*/ 118 w 309"/>
                <a:gd name="T9" fmla="*/ 3 h 155"/>
                <a:gd name="T10" fmla="*/ 119 w 309"/>
                <a:gd name="T11" fmla="*/ 5 h 155"/>
                <a:gd name="T12" fmla="*/ 119 w 309"/>
                <a:gd name="T13" fmla="*/ 52 h 155"/>
                <a:gd name="T14" fmla="*/ 118 w 309"/>
                <a:gd name="T15" fmla="*/ 55 h 155"/>
                <a:gd name="T16" fmla="*/ 117 w 309"/>
                <a:gd name="T17" fmla="*/ 56 h 155"/>
                <a:gd name="T18" fmla="*/ 117 w 309"/>
                <a:gd name="T19" fmla="*/ 57 h 155"/>
                <a:gd name="T20" fmla="*/ 116 w 309"/>
                <a:gd name="T21" fmla="*/ 57 h 155"/>
                <a:gd name="T22" fmla="*/ 114 w 309"/>
                <a:gd name="T23" fmla="*/ 58 h 155"/>
                <a:gd name="T24" fmla="*/ 113 w 309"/>
                <a:gd name="T25" fmla="*/ 58 h 155"/>
                <a:gd name="T26" fmla="*/ 6 w 309"/>
                <a:gd name="T27" fmla="*/ 58 h 155"/>
                <a:gd name="T28" fmla="*/ 4 w 309"/>
                <a:gd name="T29" fmla="*/ 58 h 155"/>
                <a:gd name="T30" fmla="*/ 3 w 309"/>
                <a:gd name="T31" fmla="*/ 57 h 155"/>
                <a:gd name="T32" fmla="*/ 2 w 309"/>
                <a:gd name="T33" fmla="*/ 57 h 155"/>
                <a:gd name="T34" fmla="*/ 2 w 309"/>
                <a:gd name="T35" fmla="*/ 56 h 155"/>
                <a:gd name="T36" fmla="*/ 1 w 309"/>
                <a:gd name="T37" fmla="*/ 55 h 155"/>
                <a:gd name="T38" fmla="*/ 0 w 309"/>
                <a:gd name="T39" fmla="*/ 55 h 155"/>
                <a:gd name="T40" fmla="*/ 0 w 309"/>
                <a:gd name="T41" fmla="*/ 54 h 155"/>
                <a:gd name="T42" fmla="*/ 0 w 309"/>
                <a:gd name="T43" fmla="*/ 52 h 155"/>
                <a:gd name="T44" fmla="*/ 0 w 309"/>
                <a:gd name="T45" fmla="*/ 5 h 155"/>
                <a:gd name="T46" fmla="*/ 0 w 309"/>
                <a:gd name="T47" fmla="*/ 4 h 155"/>
                <a:gd name="T48" fmla="*/ 0 w 309"/>
                <a:gd name="T49" fmla="*/ 3 h 155"/>
                <a:gd name="T50" fmla="*/ 1 w 309"/>
                <a:gd name="T51" fmla="*/ 2 h 155"/>
                <a:gd name="T52" fmla="*/ 2 w 309"/>
                <a:gd name="T53" fmla="*/ 1 h 155"/>
                <a:gd name="T54" fmla="*/ 3 w 309"/>
                <a:gd name="T55" fmla="*/ 0 h 155"/>
                <a:gd name="T56" fmla="*/ 6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1427" y="3492"/>
              <a:ext cx="120" cy="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427" y="3612"/>
              <a:ext cx="120" cy="4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1017" y="3472"/>
              <a:ext cx="3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CA" sz="1600" b="1">
                  <a:solidFill>
                    <a:srgbClr val="1F1A17"/>
                  </a:solidFill>
                </a:rPr>
                <a:t>robot</a:t>
              </a:r>
              <a:endParaRPr lang="fr-CA" sz="3200" b="1"/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22253E-7 C 0.04861 0.00139 0.09739 0.00301 0.12604 -0.00648 C 0.15486 -0.01596 0.17014 -0.03331 0.17274 -0.05691 C 0.17517 -0.0805 0.16284 -0.11936 0.14166 -0.14874 C 0.12014 -0.17812 0.0743 -0.19824 0.04461 -0.23271 C 0.01493 -0.26718 -0.01945 -0.30673 -0.03698 -0.35577 C -0.05452 -0.40481 -0.06841 -0.48531 -0.06025 -0.52649 C -0.05209 -0.56766 -0.02552 -0.59126 0.0125 -0.60282 C 0.05052 -0.61439 0.12708 -0.59912 0.16788 -0.59635 C 0.2085 -0.59357 0.23906 -0.58802 0.25781 -0.58594 " pathEditMode="fixed" rAng="0" ptsTypes="aaaaaaaaa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354E-6 L 0.26059 -0.576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42C0-F374-4F54-A6A1-D92D3A4AFD34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Mars Rovers: Uncertainty (Power)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5481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800" smtClean="0"/>
              <a:t>Required Power by motors </a:t>
            </a:r>
            <a:r>
              <a:rPr lang="en-CA" sz="2800" smtClean="0">
                <a:sym typeface="Wingdings" pitchFamily="2" charset="2"/>
              </a:rPr>
              <a:t> Energy Level</a:t>
            </a:r>
            <a:endParaRPr lang="en-CA" sz="2800" smtClean="0"/>
          </a:p>
        </p:txBody>
      </p:sp>
      <p:sp>
        <p:nvSpPr>
          <p:cNvPr id="14" name="Rectangle 13"/>
          <p:cNvSpPr/>
          <p:nvPr/>
        </p:nvSpPr>
        <p:spPr>
          <a:xfrm>
            <a:off x="115414" y="4763211"/>
            <a:ext cx="8895426" cy="7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Hexagon 12"/>
          <p:cNvSpPr/>
          <p:nvPr/>
        </p:nvSpPr>
        <p:spPr>
          <a:xfrm>
            <a:off x="2290452" y="4634113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Hexagon 116"/>
          <p:cNvSpPr/>
          <p:nvPr/>
        </p:nvSpPr>
        <p:spPr>
          <a:xfrm>
            <a:off x="5033645" y="4634113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" name="Hexagon 152"/>
          <p:cNvSpPr/>
          <p:nvPr/>
        </p:nvSpPr>
        <p:spPr>
          <a:xfrm>
            <a:off x="8629103" y="4625235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5" name="Hexagon 224"/>
          <p:cNvSpPr/>
          <p:nvPr/>
        </p:nvSpPr>
        <p:spPr>
          <a:xfrm>
            <a:off x="7652560" y="4660745"/>
            <a:ext cx="208480" cy="133165"/>
          </a:xfrm>
          <a:prstGeom prst="hexagon">
            <a:avLst>
              <a:gd name="adj" fmla="val 27695"/>
              <a:gd name="vf" fmla="val 11547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9" name="Group 188"/>
          <p:cNvGrpSpPr/>
          <p:nvPr/>
        </p:nvGrpSpPr>
        <p:grpSpPr>
          <a:xfrm>
            <a:off x="664604" y="3537413"/>
            <a:ext cx="1403892" cy="2299617"/>
            <a:chOff x="664604" y="3537413"/>
            <a:chExt cx="1403892" cy="2299617"/>
          </a:xfrm>
        </p:grpSpPr>
        <p:grpSp>
          <p:nvGrpSpPr>
            <p:cNvPr id="116" name="Group 115"/>
            <p:cNvGrpSpPr/>
            <p:nvPr/>
          </p:nvGrpSpPr>
          <p:grpSpPr>
            <a:xfrm>
              <a:off x="664604" y="3537413"/>
              <a:ext cx="1349406" cy="1238681"/>
              <a:chOff x="691237" y="4176636"/>
              <a:chExt cx="1349406" cy="123868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819302" y="4541550"/>
                <a:ext cx="1084881" cy="52694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695318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32229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rot="203288">
                <a:off x="691237" y="4176636"/>
                <a:ext cx="1349406" cy="590382"/>
                <a:chOff x="4092606" y="3426781"/>
                <a:chExt cx="1420427" cy="1420428"/>
              </a:xfrm>
              <a:scene3d>
                <a:camera prst="perspectiveRelaxed"/>
                <a:lightRig rig="threePt" dir="t"/>
              </a:scene3d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092606" y="3426781"/>
                  <a:ext cx="1420427" cy="142042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11923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411923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1923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11923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11923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3855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43855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3855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3855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3855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678532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678532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4678532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678532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678532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935984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4935984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4935984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935984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935984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2200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52200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52200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2200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2200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229" name="Rectangle 228"/>
            <p:cNvSpPr/>
            <p:nvPr/>
          </p:nvSpPr>
          <p:spPr>
            <a:xfrm>
              <a:off x="763480" y="5104623"/>
              <a:ext cx="1305016" cy="3284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Round Single Corner Rectangle 229"/>
            <p:cNvSpPr/>
            <p:nvPr/>
          </p:nvSpPr>
          <p:spPr>
            <a:xfrm>
              <a:off x="798989" y="5140135"/>
              <a:ext cx="390617" cy="275208"/>
            </a:xfrm>
            <a:prstGeom prst="round1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012055" y="5467698"/>
              <a:ext cx="778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Power</a:t>
              </a:r>
              <a:endParaRPr lang="en-CA" dirty="0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13836" y="3475270"/>
            <a:ext cx="1501541" cy="2361760"/>
            <a:chOff x="3913836" y="3475270"/>
            <a:chExt cx="1501541" cy="2361760"/>
          </a:xfrm>
        </p:grpSpPr>
        <p:grpSp>
          <p:nvGrpSpPr>
            <p:cNvPr id="118" name="Group 117"/>
            <p:cNvGrpSpPr/>
            <p:nvPr/>
          </p:nvGrpSpPr>
          <p:grpSpPr>
            <a:xfrm rot="21051092">
              <a:off x="3913836" y="3475270"/>
              <a:ext cx="1349406" cy="1238681"/>
              <a:chOff x="691237" y="4176636"/>
              <a:chExt cx="1349406" cy="1238681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819302" y="4541550"/>
                <a:ext cx="1084881" cy="52694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695318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151" name="Oval 150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532229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149" name="Oval 148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 rot="203288">
                <a:off x="691237" y="4176636"/>
                <a:ext cx="1349406" cy="590382"/>
                <a:chOff x="4092606" y="3426781"/>
                <a:chExt cx="1420427" cy="1420428"/>
              </a:xfrm>
              <a:scene3d>
                <a:camera prst="perspectiveRelaxed"/>
                <a:lightRig rig="threePt" dir="t"/>
              </a:scene3d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4092606" y="3426781"/>
                  <a:ext cx="1420427" cy="142042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411923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11923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411923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411923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411923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43855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3855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43855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3855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43855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4678532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4678532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4678532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4678532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4678532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4935984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4935984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4935984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4935984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4935984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52200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52200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52200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52200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2200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226" name="Rectangle 225"/>
            <p:cNvSpPr/>
            <p:nvPr/>
          </p:nvSpPr>
          <p:spPr>
            <a:xfrm>
              <a:off x="4110361" y="5104623"/>
              <a:ext cx="1305016" cy="3284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8" name="Round Single Corner Rectangle 227"/>
            <p:cNvSpPr/>
            <p:nvPr/>
          </p:nvSpPr>
          <p:spPr>
            <a:xfrm>
              <a:off x="4145870" y="5140135"/>
              <a:ext cx="772359" cy="275208"/>
            </a:xfrm>
            <a:prstGeom prst="round1Rect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376692" y="5467698"/>
              <a:ext cx="778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mtClean="0"/>
                <a:t>Power</a:t>
              </a:r>
              <a:endParaRPr lang="en-CA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7403977" y="3493024"/>
            <a:ext cx="1383702" cy="2344006"/>
            <a:chOff x="7403977" y="3493024"/>
            <a:chExt cx="1383702" cy="2344006"/>
          </a:xfrm>
        </p:grpSpPr>
        <p:grpSp>
          <p:nvGrpSpPr>
            <p:cNvPr id="154" name="Group 153"/>
            <p:cNvGrpSpPr/>
            <p:nvPr/>
          </p:nvGrpSpPr>
          <p:grpSpPr>
            <a:xfrm rot="452166">
              <a:off x="7438273" y="3493024"/>
              <a:ext cx="1349406" cy="1238681"/>
              <a:chOff x="691237" y="4176636"/>
              <a:chExt cx="1349406" cy="1238681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819302" y="4541550"/>
                <a:ext cx="1084881" cy="52694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695318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187" name="Oval 186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1532229" y="4948323"/>
                <a:ext cx="449451" cy="466994"/>
                <a:chOff x="650929" y="5889356"/>
                <a:chExt cx="449451" cy="466994"/>
              </a:xfrm>
            </p:grpSpPr>
            <p:sp>
              <p:nvSpPr>
                <p:cNvPr id="185" name="Oval 184"/>
                <p:cNvSpPr/>
                <p:nvPr/>
              </p:nvSpPr>
              <p:spPr>
                <a:xfrm>
                  <a:off x="650929" y="5889356"/>
                  <a:ext cx="449451" cy="4669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774913" y="6009525"/>
                  <a:ext cx="201478" cy="209342"/>
                </a:xfrm>
                <a:prstGeom prst="ellips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 rot="203288">
                <a:off x="691237" y="4176636"/>
                <a:ext cx="1349406" cy="590382"/>
                <a:chOff x="4092606" y="3426781"/>
                <a:chExt cx="1420427" cy="1420428"/>
              </a:xfrm>
              <a:scene3d>
                <a:camera prst="perspectiveRelaxed"/>
                <a:lightRig rig="threePt" dir="t"/>
              </a:scene3d>
            </p:grpSpPr>
            <p:sp>
              <p:nvSpPr>
                <p:cNvPr id="159" name="Rectangle 158"/>
                <p:cNvSpPr/>
                <p:nvPr/>
              </p:nvSpPr>
              <p:spPr>
                <a:xfrm>
                  <a:off x="4092606" y="3426781"/>
                  <a:ext cx="1420427" cy="142042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411923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411923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411923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411923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411923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43855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43855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43855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43855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3855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0" name="Oval 169"/>
                <p:cNvSpPr/>
                <p:nvPr/>
              </p:nvSpPr>
              <p:spPr>
                <a:xfrm>
                  <a:off x="4678532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4678532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2" name="Oval 171"/>
                <p:cNvSpPr/>
                <p:nvPr/>
              </p:nvSpPr>
              <p:spPr>
                <a:xfrm>
                  <a:off x="4678532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4678532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4678532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4935984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4935984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4935984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4935984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4935984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5220069" y="3453414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5220069" y="3728622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5220069" y="4003830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5220069" y="4279038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20069" y="4554246"/>
                  <a:ext cx="239697" cy="23969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7403977" y="5104623"/>
              <a:ext cx="1305016" cy="3284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2" name="Round Single Corner Rectangle 231"/>
            <p:cNvSpPr/>
            <p:nvPr/>
          </p:nvSpPr>
          <p:spPr>
            <a:xfrm>
              <a:off x="7439486" y="5140135"/>
              <a:ext cx="1225120" cy="275208"/>
            </a:xfrm>
            <a:prstGeom prst="round1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7670307" y="5467698"/>
              <a:ext cx="778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mtClean="0"/>
                <a:t>Power</a:t>
              </a:r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Mars Rovers: Uncertainty  (Size&amp;Time)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96"/>
            <a:ext cx="8229600" cy="1402671"/>
          </a:xfrm>
        </p:spPr>
        <p:txBody>
          <a:bodyPr>
            <a:normAutofit/>
          </a:bodyPr>
          <a:lstStyle/>
          <a:p>
            <a:r>
              <a:rPr lang="en-CA" dirty="0" smtClean="0"/>
              <a:t>Lossless compression algorithms have highly variable compression rate.</a:t>
            </a:r>
          </a:p>
        </p:txBody>
      </p:sp>
      <p:pic>
        <p:nvPicPr>
          <p:cNvPr id="2050" name="Picture 2" descr="F:\01357859500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635" y="2529287"/>
            <a:ext cx="2770681" cy="277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0135785650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4048" y="2530137"/>
            <a:ext cx="2755040" cy="2744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2" name="TextBox 81"/>
          <p:cNvSpPr txBox="1"/>
          <p:nvPr/>
        </p:nvSpPr>
        <p:spPr>
          <a:xfrm>
            <a:off x="1393798" y="5442023"/>
            <a:ext cx="2563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Image size : 1.4 MB</a:t>
            </a:r>
          </a:p>
          <a:p>
            <a:r>
              <a:rPr lang="en-CA" smtClean="0"/>
              <a:t>Time to Transfer: 12m42s</a:t>
            </a:r>
            <a:endParaRPr lang="en-CA"/>
          </a:p>
        </p:txBody>
      </p:sp>
      <p:sp>
        <p:nvSpPr>
          <p:cNvPr id="83" name="TextBox 82"/>
          <p:cNvSpPr txBox="1"/>
          <p:nvPr/>
        </p:nvSpPr>
        <p:spPr>
          <a:xfrm>
            <a:off x="5228951" y="5442023"/>
            <a:ext cx="261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Image size : 0.7 MB</a:t>
            </a:r>
          </a:p>
          <a:p>
            <a:r>
              <a:rPr lang="en-CA" smtClean="0"/>
              <a:t>Time to Transfer : 06m21s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5B7EA-E0F1-9E45-AF6A-7A9BD82D9F1F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1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1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1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1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1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1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1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1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1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1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1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1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1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1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1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1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1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1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1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1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1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1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1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1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5"/>
</p:tagLst>
</file>

<file path=ppt/tags/tag1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6"/>
</p:tagLst>
</file>

<file path=ppt/tags/tag1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7"/>
</p:tagLst>
</file>

<file path=ppt/tags/tag1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8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9"/>
</p:tagLst>
</file>

<file path=ppt/tags/tag1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0"/>
</p:tagLst>
</file>

<file path=ppt/tags/tag1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1"/>
</p:tagLst>
</file>

<file path=ppt/tags/tag1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2"/>
</p:tagLst>
</file>

<file path=ppt/tags/tag1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1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4"/>
</p:tagLst>
</file>

<file path=ppt/tags/tag1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5"/>
</p:tagLst>
</file>

<file path=ppt/tags/tag1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6"/>
</p:tagLst>
</file>

<file path=ppt/tags/tag1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7"/>
</p:tagLst>
</file>

<file path=ppt/tags/tag1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8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9"/>
</p:tagLst>
</file>

<file path=ppt/tags/tag1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0"/>
</p:tagLst>
</file>

<file path=ppt/tags/tag1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1"/>
</p:tagLst>
</file>

<file path=ppt/tags/tag1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2"/>
</p:tagLst>
</file>

<file path=ppt/tags/tag1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3"/>
</p:tagLst>
</file>

<file path=ppt/tags/tag1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4"/>
</p:tagLst>
</file>

<file path=ppt/tags/tag1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5"/>
</p:tagLst>
</file>

<file path=ppt/tags/tag1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6"/>
</p:tagLst>
</file>

<file path=ppt/tags/tag1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7"/>
</p:tagLst>
</file>

<file path=ppt/tags/tag1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8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1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9"/>
</p:tagLst>
</file>

<file path=ppt/tags/tag1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0"/>
</p:tagLst>
</file>

<file path=ppt/tags/tag1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1"/>
</p:tagLst>
</file>

<file path=ppt/tags/tag1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1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1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1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1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1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1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1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1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1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1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1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1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1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1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1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1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1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1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1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1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1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1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1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1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1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1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1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1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1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1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1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1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1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1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1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1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1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1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1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2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2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2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2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2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2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2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2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2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2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2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2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2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2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2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2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2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2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2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2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2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2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2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2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2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2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2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2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2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2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2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2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2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2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2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2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2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2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2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2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2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2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2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2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2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2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2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2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2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2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2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2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2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2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2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2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2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2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5"/>
</p:tagLst>
</file>

<file path=ppt/tags/tag2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2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2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2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2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2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2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2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2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2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2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2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2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2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2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2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2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2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2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2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2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2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2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2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2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2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2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2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2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2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2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2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2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2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2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5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3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6"/>
</p:tagLst>
</file>

<file path=ppt/tags/tag3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3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3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3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3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3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3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3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3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3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3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3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3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3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3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3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3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3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3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3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3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3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3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3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3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3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3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3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3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3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3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3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3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3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3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3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3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3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3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3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3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3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3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3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3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3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3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3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3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3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3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3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3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3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3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3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3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3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3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3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3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3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3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3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3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3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3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3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3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0"/>
</p:tagLst>
</file>

<file path=ppt/tags/tag3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3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3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3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3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3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3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3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3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40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40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40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40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1"/>
</p:tagLst>
</file>

<file path=ppt/tags/tag40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40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40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40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40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0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4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4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4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4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4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4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4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4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4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4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ags/tag4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4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4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4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4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4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4"/>
</p:tagLst>
</file>

<file path=ppt/tags/tag4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4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4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9"/>
</p:tagLst>
</file>

<file path=ppt/tags/tag4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3"/>
</p:tagLst>
</file>

<file path=ppt/tags/tag4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4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4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5"/>
</p:tagLst>
</file>

<file path=ppt/tags/tag4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4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4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4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6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7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8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9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1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2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3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4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5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6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7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8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9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0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1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2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3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4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5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6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7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8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9"/>
</p:tagLst>
</file>

<file path=ppt/tags/tag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0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1"/>
</p:tagLst>
</file>

<file path=ppt/tags/tag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2"/>
</p:tagLst>
</file>

<file path=ppt/tags/tag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3"/>
</p:tagLst>
</file>

<file path=ppt/tags/tag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4"/>
</p:tagLst>
</file>

<file path=ppt/tags/tag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5"/>
</p:tagLst>
</file>

<file path=ppt/tags/tag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6"/>
</p:tagLst>
</file>

<file path=ppt/tags/tag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7"/>
</p:tagLst>
</file>

<file path=ppt/tags/tag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8"/>
</p:tagLst>
</file>

<file path=ppt/tags/tag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9"/>
</p:tagLst>
</file>

<file path=ppt/tags/tag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0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1"/>
</p:tagLst>
</file>

<file path=ppt/tags/tag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2"/>
</p:tagLst>
</file>

<file path=ppt/tags/tag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3"/>
</p:tagLst>
</file>

<file path=ppt/tags/tag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4"/>
</p:tagLst>
</file>

<file path=ppt/tags/tag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5"/>
</p:tagLst>
</file>

<file path=ppt/tags/tag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6"/>
</p:tagLst>
</file>

<file path=ppt/tags/tag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7"/>
</p:tagLst>
</file>

<file path=ppt/tags/tag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8"/>
</p:tagLst>
</file>

<file path=ppt/tags/tag8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9"/>
</p:tagLst>
</file>

<file path=ppt/tags/tag8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9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2"/>
</p:tagLst>
</file>

<file path=ppt/tags/tag9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UM" val="8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2956</Words>
  <Application>Microsoft Macintosh PowerPoint</Application>
  <PresentationFormat>Présentation à l'écran (4:3)</PresentationFormat>
  <Paragraphs>787</Paragraphs>
  <Slides>49</Slides>
  <Notes>6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Thème Office</vt:lpstr>
      <vt:lpstr>…quation</vt:lpstr>
      <vt:lpstr>Planning Concurrent Actions under Resources and Time Uncertainty</vt:lpstr>
      <vt:lpstr>Plan</vt:lpstr>
      <vt:lpstr>Mission Planning for  Mars Rovers</vt:lpstr>
      <vt:lpstr>Mars Rovers: Autonomy is required</vt:lpstr>
      <vt:lpstr>Mars Rovers: Constraints</vt:lpstr>
      <vt:lpstr>Mars Rovers: Uncertainty (Speed)</vt:lpstr>
      <vt:lpstr>Mars Rovers: Uncertainty (Speed)</vt:lpstr>
      <vt:lpstr>Mars Rovers: Uncertainty (Power)</vt:lpstr>
      <vt:lpstr>Mars Rovers: Uncertainty  (Size&amp;Time)</vt:lpstr>
      <vt:lpstr>Mars Rovers: Uncertainty (Sun)</vt:lpstr>
      <vt:lpstr>Objectives</vt:lpstr>
      <vt:lpstr>Goals</vt:lpstr>
      <vt:lpstr>Assumptions</vt:lpstr>
      <vt:lpstr>Dimensions</vt:lpstr>
      <vt:lpstr>Literature review</vt:lpstr>
      <vt:lpstr>Existing Approaches</vt:lpstr>
      <vt:lpstr>Families of Planning Problems with Actions Concurrency and Uncertainty</vt:lpstr>
      <vt:lpstr>Families of Planning Problems with Actions Concurrency and Uncertainty</vt:lpstr>
      <vt:lpstr>Required Concurrency (DEP planners are not complete!)</vt:lpstr>
      <vt:lpstr>Transport Problem</vt:lpstr>
      <vt:lpstr>Classical Planning (A*)</vt:lpstr>
      <vt:lpstr>Classical Planning</vt:lpstr>
      <vt:lpstr>Concurrent Mars Rover Problem</vt:lpstr>
      <vt:lpstr>Forward chaining for concurrent actions planning</vt:lpstr>
      <vt:lpstr>Action Concurrency Planning</vt:lpstr>
      <vt:lpstr>(Suite)</vt:lpstr>
      <vt:lpstr>Extracted Solution Plan</vt:lpstr>
      <vt:lpstr>Markov Decision Process (MDP)</vt:lpstr>
      <vt:lpstr>Concurrent MDP (CoMDP)</vt:lpstr>
      <vt:lpstr>Mars Rovers with Time Uncertainty</vt:lpstr>
      <vt:lpstr>CoMPD – Combining Outcomes</vt:lpstr>
      <vt:lpstr>CoMDP Solving</vt:lpstr>
      <vt:lpstr>Concurrent Probabilistic Temporal Planning (CPTP) [Mausam2005,2006]</vt:lpstr>
      <vt:lpstr>CPTP search graph</vt:lpstr>
      <vt:lpstr>Diapositive 35</vt:lpstr>
      <vt:lpstr>Continuous  Uncertainty</vt:lpstr>
      <vt:lpstr>Generate, Test and Debug  [Younes and Simmons]</vt:lpstr>
      <vt:lpstr>Generate, Test and Debug </vt:lpstr>
      <vt:lpstr>Diapositive 39</vt:lpstr>
      <vt:lpstr>Incremental Planning</vt:lpstr>
      <vt:lpstr>Efficient planning concurrent actions with time uncertainty</vt:lpstr>
      <vt:lpstr>Draft 1: Problems with Forward Chaining</vt:lpstr>
      <vt:lpstr>Draft 2: using random variables</vt:lpstr>
      <vt:lpstr>Draft 3: putting time on state elements (Deterministic)</vt:lpstr>
      <vt:lpstr>Draft 4 (Probabilistic Durations)</vt:lpstr>
      <vt:lpstr>Bayesian Network Inference</vt:lpstr>
      <vt:lpstr>Comparaison</vt:lpstr>
      <vt:lpstr>For a next talk</vt:lpstr>
      <vt:lpstr>Questions</vt:lpstr>
    </vt:vector>
  </TitlesOfParts>
  <Company>Université de Sherbrooke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Concurrent Actions under Time Uncertainty</dc:title>
  <dc:creator>Eric Beaudry</dc:creator>
  <cp:lastModifiedBy>Eric Beaudry</cp:lastModifiedBy>
  <cp:revision>131</cp:revision>
  <dcterms:created xsi:type="dcterms:W3CDTF">2009-10-27T12:12:18Z</dcterms:created>
  <dcterms:modified xsi:type="dcterms:W3CDTF">2009-10-27T15:50:31Z</dcterms:modified>
</cp:coreProperties>
</file>